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74" r:id="rId8"/>
    <p:sldId id="275" r:id="rId9"/>
    <p:sldId id="276" r:id="rId10"/>
    <p:sldId id="277" r:id="rId11"/>
    <p:sldId id="273" r:id="rId12"/>
    <p:sldId id="263" r:id="rId13"/>
    <p:sldId id="264" r:id="rId14"/>
    <p:sldId id="267" r:id="rId15"/>
    <p:sldId id="268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414B4-4E7E-4A04-8480-7EB83BF5478C}" type="datetimeFigureOut">
              <a:rPr lang="ru-RU" smtClean="0"/>
              <a:pPr/>
              <a:t>10.02.2009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346A6-9DE4-413E-BBE6-05274C8D67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&#1077;&#1074;&#1075;&#1077;&#1085;\&#1052;&#1086;&#1080;%20&#1076;&#1086;&#1082;&#1091;&#1084;&#1077;&#1085;&#1090;&#1099;\&#1052;&#1086;&#1080;%20&#1074;&#1080;&#1076;&#1077;&#1086;&#1079;&#1072;&#1087;&#1080;&#1089;&#1080;\&#1089;&#1072;&#1084;&#1086;&#1076;&#1077;&#1083;&#1082;&#1080;\&#1040;&#1092;&#1075;&#1072;&#1085;.%20&#1050;&#1072;&#1089;&#1082;&#1072;&#1076;-&#1050;&#1091;&#1082;&#1091;&#1096;&#1082;&#1072;.wm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  <a:gradFill flip="none" rotWithShape="1">
            <a:gsLst>
              <a:gs pos="0">
                <a:schemeClr val="tx2">
                  <a:lumMod val="75000"/>
                  <a:tint val="66000"/>
                  <a:satMod val="160000"/>
                </a:schemeClr>
              </a:gs>
              <a:gs pos="50000">
                <a:schemeClr val="tx2">
                  <a:lumMod val="75000"/>
                  <a:tint val="44500"/>
                  <a:satMod val="160000"/>
                </a:schemeClr>
              </a:gs>
              <a:gs pos="100000">
                <a:schemeClr val="tx2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dirty="0" smtClean="0">
                <a:latin typeface="Georgia" pitchFamily="18" charset="0"/>
              </a:rPr>
              <a:t>Устный журнал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5" name="Содержимое 4" descr="9rota_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500174"/>
            <a:ext cx="4786346" cy="5188451"/>
          </a:xfr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214290"/>
            <a:ext cx="7081256" cy="63095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3297238"/>
          </a:xfrm>
          <a:scene3d>
            <a:camera prst="orthographicFront"/>
            <a:lightRig rig="freezing" dir="t"/>
          </a:scene3d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Живая память </a:t>
            </a:r>
            <a:r>
              <a:rPr lang="ru-RU" dirty="0" err="1" smtClean="0">
                <a:solidFill>
                  <a:srgbClr val="C00000"/>
                </a:solidFill>
              </a:rPr>
              <a:t>Афгана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Наш народ глубоко уважает тех, кому довелось нести воинскую службу в Афганистане…. Память о тех, кто погиб в Афганистане смертью Храбрых, для нас священна…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mi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3036852"/>
            <a:ext cx="4143404" cy="331472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658336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 страница. Немного истории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2 страница. Последняя минута жизни.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3 страница. Песни рождённые в Афганистане.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4 страница. Афганцы.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5 страница. Мемориал.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Перевал </a:t>
            </a:r>
            <a:r>
              <a:rPr lang="ru-RU" dirty="0" err="1" smtClean="0">
                <a:solidFill>
                  <a:srgbClr val="C00000"/>
                </a:solidFill>
              </a:rPr>
              <a:t>Саланг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1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1428736"/>
            <a:ext cx="4451933" cy="3071834"/>
          </a:xfrm>
        </p:spPr>
      </p:pic>
      <p:pic>
        <p:nvPicPr>
          <p:cNvPr id="7" name="Содержимое 6" descr="ea4ffbdd-78fd-4cf0-ac87-90d586ab25e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3071810"/>
            <a:ext cx="4038600" cy="3365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0815.gif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4572000" cy="3143250"/>
          </a:xfrm>
        </p:spPr>
      </p:pic>
      <p:pic>
        <p:nvPicPr>
          <p:cNvPr id="6" name="Содержимое 5" descr="post-138-1168492566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357686" y="3429000"/>
            <a:ext cx="4559937" cy="31242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0" y="274638"/>
            <a:ext cx="4829180" cy="594044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Анфиногенов </a:t>
            </a:r>
            <a:r>
              <a:rPr lang="ru-RU" dirty="0" smtClean="0">
                <a:solidFill>
                  <a:srgbClr val="FF0000"/>
                </a:solidFill>
              </a:rPr>
              <a:t>Николай Яковлевич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solidFill>
                  <a:srgbClr val="FF0000"/>
                </a:solidFill>
              </a:rPr>
              <a:t>Советский войсковой разведчик. Русский, родился в селе Обухово Курганской области в семье крестьянина. Член ВЛКСМ. После восьми классов окончил ГПТУ № 30 в Кургане. В 1982 году призван в Советскую Армию. Проходил службу в составе ограниченного контингента советских войск в Афганистане. Воевал разведчиком в звании рядового. В ноябре 1983 года за героизм и мужество, проявленные при оказании интернациональной помощи народу ДРА, посмертно присвоено звание Героя Советского Союза. Награжден орденом Ленина. Похоронен в родном селе. Его имя носит восьмилетняя сельская школа.</a:t>
            </a:r>
            <a:r>
              <a:rPr lang="ru-RU" sz="1600" dirty="0" smtClean="0">
                <a:solidFill>
                  <a:srgbClr val="FF0000"/>
                </a:solidFill>
              </a:rPr>
              <a:t/>
            </a:r>
            <a:br>
              <a:rPr lang="ru-RU" sz="1600" dirty="0" smtClean="0">
                <a:solidFill>
                  <a:srgbClr val="FF0000"/>
                </a:solidFill>
              </a:rPr>
            </a:b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ost-138-117181399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928802"/>
            <a:ext cx="3545277" cy="441190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3354_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466033" cy="5768997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a_html_m1e4fc3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629395" cy="517763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ic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8507477" cy="583012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группа «Каскад» – Кукушка.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Афган. Каскад-Кукушк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57224" y="1076306"/>
            <a:ext cx="7358114" cy="5518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219922618_w3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428596" y="3143248"/>
            <a:ext cx="3736975" cy="2944812"/>
          </a:xfrm>
        </p:spPr>
      </p:pic>
      <p:pic>
        <p:nvPicPr>
          <p:cNvPr id="9" name="Содержимое 8" descr="ural_4320_afghanistan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3738563" y="357188"/>
            <a:ext cx="5405437" cy="4000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01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633427" cy="55007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00486" cy="60118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0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357166"/>
            <a:ext cx="4060398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07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285728"/>
            <a:ext cx="6858048" cy="63346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_f2c2_c187c0d_X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500042"/>
            <a:ext cx="8505141" cy="58579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23</Words>
  <Application>Microsoft Office PowerPoint</Application>
  <PresentationFormat>Экран (4:3)</PresentationFormat>
  <Paragraphs>6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Устный журнал</vt:lpstr>
      <vt:lpstr>Слайд 2</vt:lpstr>
      <vt:lpstr>Живая память Афгана Наш народ глубоко уважает тех, кому довелось нести воинскую службу в Афганистане…. Память о тех, кто погиб в Афганистане смертью Храбрых, для нас священна…  </vt:lpstr>
      <vt:lpstr>1 страница. Немного истории 2 страница. Последняя минута жизни. 3 страница. Песни рождённые в Афганистане. 4 страница. Афганцы. 5 страница. Мемориал. </vt:lpstr>
      <vt:lpstr>Перевал Саланг. </vt:lpstr>
      <vt:lpstr>Слайд 6</vt:lpstr>
      <vt:lpstr>Анфиногенов Николай Яковлевич Советский войсковой разведчик. Русский, родился в селе Обухово Курганской области в семье крестьянина. Член ВЛКСМ. После восьми классов окончил ГПТУ № 30 в Кургане. В 1982 году призван в Советскую Армию. Проходил службу в составе ограниченного контингента советских войск в Афганистане. Воевал разведчиком в звании рядового. В ноябре 1983 года за героизм и мужество, проявленные при оказании интернациональной помощи народу ДРА, посмертно присвоено звание Героя Советского Союза. Награжден орденом Ленина. Похоронен в родном селе. Его имя носит восьмилетняя сельская школа. </vt:lpstr>
      <vt:lpstr>Слайд 8</vt:lpstr>
      <vt:lpstr>Слайд 9</vt:lpstr>
      <vt:lpstr>Слайд 10</vt:lpstr>
      <vt:lpstr>группа «Каскад» – Кукушка.</vt:lpstr>
      <vt:lpstr>Слайд 12</vt:lpstr>
      <vt:lpstr>Слайд 13</vt:lpstr>
      <vt:lpstr>Слайд 14</vt:lpstr>
      <vt:lpstr>Слайд 15</vt:lpstr>
      <vt:lpstr>Слайд 16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журнал</dc:title>
  <dc:creator>евген</dc:creator>
  <cp:lastModifiedBy>евген</cp:lastModifiedBy>
  <cp:revision>42</cp:revision>
  <dcterms:created xsi:type="dcterms:W3CDTF">2009-02-08T07:11:21Z</dcterms:created>
  <dcterms:modified xsi:type="dcterms:W3CDTF">2009-02-10T15:40:25Z</dcterms:modified>
</cp:coreProperties>
</file>