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34"/>
  </p:notesMasterIdLst>
  <p:sldIdLst>
    <p:sldId id="256" r:id="rId2"/>
    <p:sldId id="257" r:id="rId3"/>
    <p:sldId id="265" r:id="rId4"/>
    <p:sldId id="262" r:id="rId5"/>
    <p:sldId id="272" r:id="rId6"/>
    <p:sldId id="271" r:id="rId7"/>
    <p:sldId id="264" r:id="rId8"/>
    <p:sldId id="274" r:id="rId9"/>
    <p:sldId id="273" r:id="rId10"/>
    <p:sldId id="276" r:id="rId11"/>
    <p:sldId id="275" r:id="rId12"/>
    <p:sldId id="277" r:id="rId13"/>
    <p:sldId id="278" r:id="rId14"/>
    <p:sldId id="258" r:id="rId15"/>
    <p:sldId id="279" r:id="rId16"/>
    <p:sldId id="280" r:id="rId17"/>
    <p:sldId id="281" r:id="rId18"/>
    <p:sldId id="285" r:id="rId19"/>
    <p:sldId id="282" r:id="rId20"/>
    <p:sldId id="283" r:id="rId21"/>
    <p:sldId id="284" r:id="rId22"/>
    <p:sldId id="259" r:id="rId23"/>
    <p:sldId id="286" r:id="rId24"/>
    <p:sldId id="287" r:id="rId25"/>
    <p:sldId id="260" r:id="rId26"/>
    <p:sldId id="288" r:id="rId27"/>
    <p:sldId id="289" r:id="rId28"/>
    <p:sldId id="261" r:id="rId29"/>
    <p:sldId id="268" r:id="rId30"/>
    <p:sldId id="263" r:id="rId31"/>
    <p:sldId id="269" r:id="rId32"/>
    <p:sldId id="27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B9334-6457-47E8-A49B-473214DBB9CB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A3D1B-2E36-4681-8ACF-D5E6754E1F2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A3D1B-2E36-4681-8ACF-D5E6754E1F2E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0285357-EB4D-4AB1-9D70-289274EE3F49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F870EC8-1A00-44FC-9E25-F322C67F20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globus.ru/earth/geo8/earth07.php" TargetMode="External"/><Relationship Id="rId2" Type="http://schemas.openxmlformats.org/officeDocument/2006/relationships/hyperlink" Target="http://www.zoodrug.ru/topic1860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571480"/>
            <a:ext cx="5105400" cy="1901394"/>
          </a:xfrm>
        </p:spPr>
        <p:txBody>
          <a:bodyPr/>
          <a:lstStyle/>
          <a:p>
            <a:r>
              <a:rPr lang="ru-RU" sz="4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Презентация</a:t>
            </a: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2285992"/>
            <a:ext cx="5114778" cy="110124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Arial Black" pitchFamily="34" charset="0"/>
              </a:rPr>
              <a:t>Экосистема </a:t>
            </a:r>
          </a:p>
          <a:p>
            <a:r>
              <a:rPr lang="ru-RU" sz="4000" b="1" dirty="0" smtClean="0">
                <a:latin typeface="Arial Black" pitchFamily="34" charset="0"/>
              </a:rPr>
              <a:t>евразийской тайги</a:t>
            </a:r>
            <a:endParaRPr lang="ru-RU" sz="4000" b="1" dirty="0"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44" y="5000636"/>
            <a:ext cx="514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85000"/>
                  </a:schemeClr>
                </a:solidFill>
                <a:latin typeface="Arial Black" pitchFamily="34" charset="0"/>
              </a:rPr>
              <a:t>                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Выполнила: </a:t>
            </a:r>
            <a:r>
              <a:rPr lang="en-US" sz="1600" b="1" dirty="0" smtClean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Задорина Евгения </a:t>
            </a:r>
          </a:p>
          <a:p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                                  </a:t>
            </a:r>
            <a:r>
              <a:rPr lang="en-US" sz="1600" b="1" dirty="0" smtClean="0">
                <a:solidFill>
                  <a:schemeClr val="bg1"/>
                </a:solidFill>
                <a:latin typeface="Arial Black" pitchFamily="34" charset="0"/>
              </a:rPr>
              <a:t>  </a:t>
            </a:r>
            <a:r>
              <a:rPr lang="ru-RU" sz="1600" b="1" dirty="0" smtClean="0">
                <a:solidFill>
                  <a:schemeClr val="bg1"/>
                </a:solidFill>
                <a:latin typeface="Arial Black" pitchFamily="34" charset="0"/>
              </a:rPr>
              <a:t>11 класс </a:t>
            </a:r>
            <a:endParaRPr lang="ru-RU" sz="1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00496" y="6143644"/>
            <a:ext cx="1714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Arial Black" pitchFamily="34" charset="0"/>
              </a:rPr>
              <a:t>Варгаши 2009</a:t>
            </a:r>
            <a:endParaRPr lang="ru-RU" sz="14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571480"/>
            <a:ext cx="7786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Arial Black" pitchFamily="34" charset="0"/>
                <a:cs typeface="Times New Roman" pitchFamily="18" charset="0"/>
              </a:rPr>
              <a:t>Тайга — это непроходимые дремучие хвойные леса, покрывающие громадные пространства на севере Европы и Азии и Северной Америки…</a:t>
            </a:r>
            <a:endParaRPr lang="ru-RU" sz="2400" b="1" i="1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028" name="Picture 4" descr="C:\Documents and Settings\Admin\Рабочий стол\800px-Taiga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10" y="2428868"/>
            <a:ext cx="7897669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Admin\Мои документы\Презентация Тайга\5a7a68cadb6d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2857496"/>
            <a:ext cx="5857884" cy="350043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accent5"/>
                </a:solidFill>
                <a:latin typeface="Arial Black" pitchFamily="34" charset="0"/>
              </a:rPr>
              <a:t>   </a:t>
            </a:r>
            <a:r>
              <a:rPr lang="ru-RU" sz="2400" dirty="0" smtClean="0">
                <a:solidFill>
                  <a:schemeClr val="accent5"/>
                </a:solidFill>
                <a:latin typeface="Arial Black" pitchFamily="34" charset="0"/>
              </a:rPr>
              <a:t> </a:t>
            </a:r>
            <a:r>
              <a:rPr lang="ru-RU" sz="2400" i="1" dirty="0" smtClean="0">
                <a:latin typeface="Arial Black" pitchFamily="34" charset="0"/>
              </a:rPr>
              <a:t>Евразийская тайга — самая крупная непрерывная лесная зона на Земле. Она занимает более 60% территории Российской Федерации. Тайга содержит огромные запасы древесины и поставляет большое количество кислорода в атмосферу.</a:t>
            </a:r>
            <a:endParaRPr lang="ru-RU" sz="2400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642918"/>
            <a:ext cx="4143404" cy="49751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       </a:t>
            </a:r>
            <a:r>
              <a:rPr lang="ru-RU" sz="2400" b="1" i="1" dirty="0" smtClean="0">
                <a:latin typeface="Arial Black" pitchFamily="34" charset="0"/>
              </a:rPr>
              <a:t>Вечная мерзлота способствует застаиванию влаги, поэтому значительные площади в пределах тайги, особенно на севере Европейской России и в Западной Сибири, заняты озёрами, болотами и заболоченными редколесьями. </a:t>
            </a:r>
            <a:endParaRPr lang="ru-RU" sz="2400" b="1" i="1" dirty="0">
              <a:latin typeface="Arial Black" pitchFamily="34" charset="0"/>
            </a:endParaRPr>
          </a:p>
        </p:txBody>
      </p:sp>
      <p:pic>
        <p:nvPicPr>
          <p:cNvPr id="1026" name="Picture 2" descr="C:\Documents and Settings\Admin\Мои документы\Презентация Тайга\болото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5119687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\Мои документы\Презентация Тайга\болото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Documents and Settings\Admin\Мои документы\Презентация Тайга\сосны ели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3571876"/>
            <a:ext cx="5214974" cy="29289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>
                <a:latin typeface="Arial Black" pitchFamily="34" charset="0"/>
              </a:rPr>
              <a:t>   </a:t>
            </a:r>
            <a:r>
              <a:rPr lang="ru-RU" sz="2400" b="1" i="1" dirty="0" smtClean="0">
                <a:latin typeface="Arial Black" pitchFamily="34" charset="0"/>
              </a:rPr>
              <a:t>В тёмнохвойных лесах, произрастающих на подзолистых и мерзлотно-таёжных почвах, господствуют ель и сосна,  и, как правило, нет подлеска.</a:t>
            </a:r>
            <a:endParaRPr lang="ru-RU" sz="16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229600" cy="457200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6147" name="Picture 3" descr="C:\Documents and Settings\Admin\Мои документы\Презентация Тайга\папоратник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8740" y="0"/>
            <a:ext cx="9152740" cy="6858000"/>
          </a:xfrm>
          <a:prstGeom prst="rect">
            <a:avLst/>
          </a:prstGeom>
          <a:noFill/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0" y="2786058"/>
            <a:ext cx="3714744" cy="3785652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   Под смыкающимися кронами царит полумрак, в нижнем ярусе растут мхи, лишайники, разнотравье и густой папоротник...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Documents and Settings\Admin\Мои документы\Презентация Тайга\голуби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71736" y="4929198"/>
            <a:ext cx="6286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8056" lvl="0" indent="-384048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ru-RU" sz="2400" b="1" i="1" dirty="0" smtClean="0">
                <a:latin typeface="Arial Black" pitchFamily="34" charset="0"/>
              </a:rPr>
              <a:t>   Травянисто-кустарниковый ярус однообразный: ягодные кустарники — брусника, кислица, черника, голубика…</a:t>
            </a:r>
            <a:endParaRPr lang="ru-RU" sz="12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Admin\Мои документы\Презентация Тайга\брусник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1472" y="5929330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Arial Black" pitchFamily="34" charset="0"/>
              </a:rPr>
              <a:t>Брусника</a:t>
            </a:r>
            <a:endParaRPr lang="ru-RU" sz="28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Admin\Мои документы\Презентация Тайга\abies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4708009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44" y="1214422"/>
            <a:ext cx="4429156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latin typeface="Arial Black" pitchFamily="34" charset="0"/>
              </a:rPr>
              <a:t>    На территории </a:t>
            </a:r>
            <a:r>
              <a:rPr lang="ru-RU" sz="2400" b="1" i="1" dirty="0" err="1" smtClean="0">
                <a:latin typeface="Arial Black" pitchFamily="34" charset="0"/>
              </a:rPr>
              <a:t>Западно-Сибирской</a:t>
            </a:r>
            <a:r>
              <a:rPr lang="ru-RU" sz="2400" b="1" i="1" dirty="0" smtClean="0">
                <a:latin typeface="Arial Black" pitchFamily="34" charset="0"/>
              </a:rPr>
              <a:t> низменности в северной части растут преимущественно лиственничные и еловые леса, в центральной — сосновые, в южной — ель, кедр и пихта. 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357718" cy="68580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buNone/>
            </a:pPr>
            <a:r>
              <a:rPr lang="ru-RU" dirty="0" smtClean="0"/>
              <a:t>    </a:t>
            </a:r>
            <a:r>
              <a:rPr lang="ru-RU" sz="2400" b="1" i="1" dirty="0" smtClean="0">
                <a:latin typeface="Arial Black" pitchFamily="34" charset="0"/>
              </a:rPr>
              <a:t>На западном склоне Урала, для которого характерна большая облачность, достаточное количество осадков и мощный снеговой покров характерны елово-пихтовые и елово-пихтово-кедровые леса. На восточном склоне Урала преобладают в основном сосновые леса, местами с примесью лиственницы и кедра (сибирской сосны).</a:t>
            </a:r>
          </a:p>
          <a:p>
            <a:pPr>
              <a:lnSpc>
                <a:spcPct val="110000"/>
              </a:lnSpc>
              <a:buNone/>
            </a:pPr>
            <a:endParaRPr lang="ru-RU" sz="2400" b="1" i="1" dirty="0">
              <a:latin typeface="Arial Black" pitchFamily="34" charset="0"/>
            </a:endParaRPr>
          </a:p>
        </p:txBody>
      </p:sp>
      <p:pic>
        <p:nvPicPr>
          <p:cNvPr id="5" name="Picture 2" descr="C:\Documents and Settings\Admin\Мои документы\Презентация Тайга\кед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48186" y="0"/>
            <a:ext cx="459581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Documents and Settings\Admin\Мои документы\Презентация Тайга\светлохвойный лес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42908" y="0"/>
            <a:ext cx="4572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642918"/>
            <a:ext cx="4500562" cy="578645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None/>
            </a:pPr>
            <a:r>
              <a:rPr lang="ru-RU" sz="2600" b="1" i="1" dirty="0" smtClean="0">
                <a:latin typeface="Arial Black" pitchFamily="34" charset="0"/>
              </a:rPr>
              <a:t>    Светлохвойные леса, произрастающие в азиатской части тайги, менее требовательны к почвенно-климатическим условиям и могут расти даже на малоплодородных почвах. Кроны этих лесов несомкнутые, и сквозь них солнечные лучи свободно проникают в нижний ярус.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\Мои документы\Презентация Тайга\362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7143800" cy="2214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latin typeface="Arial Black" pitchFamily="34" charset="0"/>
              </a:rPr>
              <a:t>    Кустарниковый ярус светлохвойной тайги состоит из ольховника, карликовых берёз и ив, ягодных кустарников. </a:t>
            </a:r>
            <a:endParaRPr lang="ru-RU" sz="2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642918"/>
            <a:ext cx="821537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Arial Black" pitchFamily="34" charset="0"/>
                <a:cs typeface="Times New Roman" pitchFamily="18" charset="0"/>
              </a:rPr>
              <a:t>Животный мир тайги не так богат и разнообразен, как фауна широколиственных лесов. Из млекопитающих здесь водятся лось, кабарга, белка, белка-летяга, бурундук, заяц-беляк, бурый медведь, рысь, колонок, горностай, ласка. </a:t>
            </a:r>
            <a:r>
              <a:rPr lang="ru-RU" sz="2400" b="1" i="1" dirty="0" smtClean="0">
                <a:latin typeface="Arial Black" pitchFamily="34" charset="0"/>
              </a:rPr>
              <a:t>Из-за суровости климата условия жизни в тайге сложны. Но таежные животные хорошо приспособлены к ним. У многих зверей зимой отрастает густой и длинный мех. А снежный покров для некоторых животных служит хорошим убежищем, в нем они устраивают временные жилища. </a:t>
            </a:r>
          </a:p>
          <a:p>
            <a:endParaRPr lang="ru-RU" sz="2400" dirty="0" smtClean="0"/>
          </a:p>
          <a:p>
            <a:endParaRPr lang="ru-RU" sz="2400" b="1" i="1" dirty="0"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Documents and Settings\Admin\Мои документы\Презентация Тайга\лось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4357686" cy="528638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54" y="357166"/>
            <a:ext cx="4786346" cy="52864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600" b="1" i="1" dirty="0" smtClean="0">
                <a:latin typeface="Arial Black" pitchFamily="34" charset="0"/>
              </a:rPr>
              <a:t>Один из самых характерных представителей таежной фауны — лось для своего поселения выбирает низменные места с молодой порослью лиственных пород. </a:t>
            </a:r>
            <a:r>
              <a:rPr lang="ru-RU" sz="2600" i="1" dirty="0" smtClean="0">
                <a:latin typeface="Arial Black" pitchFamily="34" charset="0"/>
              </a:rPr>
              <a:t>Поражает способность этих больших зверей жить в болотах, нередко в настоящих трясинах, </a:t>
            </a:r>
            <a:endParaRPr lang="ru-RU" sz="2600" b="1" i="1" dirty="0" smtClean="0">
              <a:latin typeface="Arial Black" pitchFamily="34" charset="0"/>
            </a:endParaRPr>
          </a:p>
          <a:p>
            <a:pPr>
              <a:buNone/>
            </a:pPr>
            <a:r>
              <a:rPr lang="ru-RU" sz="2400" dirty="0" smtClean="0"/>
              <a:t>     </a:t>
            </a:r>
            <a:r>
              <a:rPr lang="ru-RU" sz="2600" b="1" i="1" dirty="0" smtClean="0">
                <a:latin typeface="Arial Black" pitchFamily="34" charset="0"/>
              </a:rPr>
              <a:t>где не пройдет ни лошадь</a:t>
            </a:r>
            <a:r>
              <a:rPr lang="ru-RU" sz="2400" dirty="0" smtClean="0"/>
              <a:t>, </a:t>
            </a:r>
            <a:r>
              <a:rPr lang="ru-RU" sz="2600" b="1" i="1" dirty="0" smtClean="0">
                <a:latin typeface="Arial Black" pitchFamily="34" charset="0"/>
              </a:rPr>
              <a:t>ни человек.</a:t>
            </a:r>
          </a:p>
          <a:p>
            <a:pPr>
              <a:buNone/>
            </a:pPr>
            <a:endParaRPr lang="ru-RU" sz="2600" b="1" i="1" dirty="0">
              <a:latin typeface="Arial Blac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5429264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b="1" i="1" dirty="0" smtClean="0">
                <a:latin typeface="Arial Black" pitchFamily="34" charset="0"/>
              </a:rPr>
              <a:t>Ходить по болотам им помогает особое устройство копыт.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Documents and Settings\Admin\Мои документы\Презентация Тайга\рысь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0" y="0"/>
            <a:ext cx="411480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>
                <a:latin typeface="Arial Black" pitchFamily="34" charset="0"/>
              </a:rPr>
              <a:t>    </a:t>
            </a:r>
            <a:r>
              <a:rPr lang="ru-RU" sz="2400" b="1" i="1" dirty="0" smtClean="0">
                <a:solidFill>
                  <a:schemeClr val="bg1"/>
                </a:solidFill>
                <a:latin typeface="Arial Black" pitchFamily="34" charset="0"/>
              </a:rPr>
              <a:t>К таежным хищникам относится рысь. В Сибири это единственный вид дикой кошки. Как и большинство кошачьих, она ведет наземный образ жизни, но прекрасно лазает по деревьям. Питается рысь в основном грызунами, зайцами, а иногда нападает даже на крупных зверей. </a:t>
            </a:r>
            <a:endParaRPr lang="ru-RU" sz="2400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Admin\Мои документы\Презентация Тайга\ae6a69f09ffa1f6d419bb6706d5bea64_bi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0901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142852"/>
            <a:ext cx="3286116" cy="67151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i="1" dirty="0" smtClean="0">
                <a:latin typeface="Arial Black" pitchFamily="34" charset="0"/>
              </a:rPr>
              <a:t>    Бурый медведь, </a:t>
            </a:r>
            <a:r>
              <a:rPr lang="ru-RU" sz="2400" b="1" i="1" dirty="0" smtClean="0">
                <a:latin typeface="Arial Black" pitchFamily="34" charset="0"/>
              </a:rPr>
              <a:t>массой до 750 кг, при длине тела 2,5 м </a:t>
            </a:r>
            <a:r>
              <a:rPr lang="ru-RU" sz="2400" i="1" dirty="0" smtClean="0">
                <a:latin typeface="Arial Black" pitchFamily="34" charset="0"/>
              </a:rPr>
              <a:t>– настоящее всеядное животное, поедающее больше растительных, чем животных кормов.  Любит ягоды, </a:t>
            </a:r>
            <a:r>
              <a:rPr lang="ru-RU" sz="2400" b="1" i="1" dirty="0" smtClean="0">
                <a:latin typeface="Arial Black" pitchFamily="34" charset="0"/>
              </a:rPr>
              <a:t>предпочитая чернику и малину…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86800" cy="650083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3200" dirty="0" smtClean="0"/>
              <a:t>      </a:t>
            </a:r>
            <a:r>
              <a:rPr lang="ru-RU" sz="3800" b="1" i="1" dirty="0" smtClean="0">
                <a:latin typeface="Arial Black" pitchFamily="34" charset="0"/>
              </a:rPr>
              <a:t>Глубокий и рыхлый снежный покров в тайге затрудняет передвижение животных. Однако многие звери и к этому приспособились. У зайца-беляка, рыси и росомахи широкие лапы. Кроме того, зимой на лапах у них вырастают длинные жесткие волосы, и они ходят по снегу не проваливаясь. </a:t>
            </a:r>
          </a:p>
          <a:p>
            <a:pPr>
              <a:buNone/>
            </a:pPr>
            <a:r>
              <a:rPr lang="ru-RU" sz="3800" b="1" i="1" dirty="0" smtClean="0">
                <a:latin typeface="Arial Black" pitchFamily="34" charset="0"/>
              </a:rPr>
              <a:t>      Тайга богата запасами корма не только в летнее, но и в зимнее время. Северные олени раскапывают снег и достают из-под него лишайник ягель. Зайцы-беляки питаются корой деревьев и кустарников. Основной же корм многих таежных животных — семена хвойных деревьев, в особенности кедровые орехи. Их едят не только птицы, белки, бурундуки и другие грызуны, но и некоторые хищники: медведи, соболи, а иногда даже лисы и росомахи. </a:t>
            </a:r>
          </a:p>
          <a:p>
            <a:pPr>
              <a:buNone/>
            </a:pPr>
            <a:r>
              <a:rPr lang="ru-RU" sz="3800" b="1" i="1" dirty="0" smtClean="0">
                <a:latin typeface="Arial Black" pitchFamily="34" charset="0"/>
              </a:rPr>
              <a:t>      Летом в питании таежных животных большую роль играют грибы и ягоды; мелкие и средние хищники охотятся на грызунов.</a:t>
            </a:r>
            <a:endParaRPr lang="ru-RU" sz="38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5643578"/>
            <a:ext cx="5257808" cy="81123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362" name="Picture 2" descr="C:\Documents and Settings\Admin\Мои документы\Презентация Тайга\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4357686" cy="6858000"/>
          </a:xfrm>
          <a:prstGeom prst="rect">
            <a:avLst/>
          </a:prstGeom>
          <a:noFill/>
        </p:spPr>
      </p:pic>
      <p:pic>
        <p:nvPicPr>
          <p:cNvPr id="15363" name="Picture 3" descr="C:\Documents and Settings\Admin\Мои документы\Презентация Тайга\бурундук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57686" y="0"/>
            <a:ext cx="4786314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6072206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Arial Black" pitchFamily="34" charset="0"/>
              </a:rPr>
              <a:t>Заяц беляк</a:t>
            </a:r>
            <a:endParaRPr lang="ru-RU" sz="2400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4876" y="214290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Arial Black" pitchFamily="34" charset="0"/>
              </a:rPr>
              <a:t>Бурундук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Admin\Мои документы\Презентация Тайга\соболь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71538" y="357166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Arial Black" pitchFamily="34" charset="0"/>
              </a:rPr>
              <a:t>Соболь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dmin\Мои документы\Презентация Тайга\росомаха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57950" y="6143644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Arial Black" pitchFamily="34" charset="0"/>
              </a:rPr>
              <a:t>Росомаха</a:t>
            </a:r>
            <a:endParaRPr lang="ru-RU" sz="2400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643998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ru-RU" sz="2400" b="1" i="1" dirty="0" smtClean="0">
                <a:latin typeface="Arial Black" pitchFamily="34" charset="0"/>
              </a:rPr>
              <a:t>Типичные таежные птицы — это </a:t>
            </a:r>
            <a:r>
              <a:rPr lang="en-US" sz="2400" b="1" i="1" dirty="0" smtClean="0">
                <a:latin typeface="Arial Black" pitchFamily="34" charset="0"/>
              </a:rPr>
              <a:t>  </a:t>
            </a:r>
            <a:r>
              <a:rPr lang="ru-RU" sz="2400" b="1" i="1" dirty="0" smtClean="0">
                <a:latin typeface="Arial Black" pitchFamily="34" charset="0"/>
              </a:rPr>
              <a:t>глухарь, уральская неясыть, ястребиная сова, мохноногий сыч, трехпалый дятел, кедровка, снегирь, белокрылый клест и </a:t>
            </a:r>
            <a:r>
              <a:rPr lang="ru-RU" sz="2400" b="1" i="1" dirty="0" err="1" smtClean="0">
                <a:latin typeface="Arial Black" pitchFamily="34" charset="0"/>
              </a:rPr>
              <a:t>клёст-еловик</a:t>
            </a:r>
            <a:r>
              <a:rPr lang="ru-RU" sz="2400" b="1" i="1" dirty="0" smtClean="0">
                <a:latin typeface="Arial Black" pitchFamily="34" charset="0"/>
              </a:rPr>
              <a:t>. </a:t>
            </a:r>
          </a:p>
          <a:p>
            <a:pPr>
              <a:buNone/>
            </a:pPr>
            <a:r>
              <a:rPr lang="ru-RU" sz="2400" dirty="0" smtClean="0"/>
              <a:t>     </a:t>
            </a:r>
            <a:r>
              <a:rPr lang="ru-RU" sz="2400" b="1" i="1" dirty="0" smtClean="0">
                <a:latin typeface="Arial Black" pitchFamily="34" charset="0"/>
              </a:rPr>
              <a:t>Птицы, обитающие в тайге, по-своему приспособлены к таежным условиям.</a:t>
            </a:r>
            <a:r>
              <a:rPr lang="ru-RU" sz="2400" dirty="0" smtClean="0"/>
              <a:t>  </a:t>
            </a:r>
          </a:p>
          <a:p>
            <a:pPr>
              <a:buNone/>
            </a:pPr>
            <a:r>
              <a:rPr lang="ru-RU" sz="2400" dirty="0" smtClean="0"/>
              <a:t>     </a:t>
            </a:r>
          </a:p>
          <a:p>
            <a:pPr>
              <a:buNone/>
            </a:pPr>
            <a:r>
              <a:rPr lang="ru-RU" sz="2400" b="1" i="1" dirty="0" smtClean="0">
                <a:latin typeface="Arial Black" pitchFamily="34" charset="0"/>
              </a:rPr>
              <a:t>    Тайга бедна естественными дуплами, и некоторые птицы устраивают гнезда в дуплах, выдолбленных ранее дятлами.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dmin\Мои документы\Презентация Тайга\9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0"/>
            <a:ext cx="4567427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929190" y="500042"/>
            <a:ext cx="378621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atin typeface="Arial Black" pitchFamily="34" charset="0"/>
              </a:rPr>
              <a:t>В тайге обитают различные виды сов. Среди них особенно интересна ястребиная сова. Другие совы — ночные птицы, а ястребиная сова охотится и в дневное время. Питаются все таежные совы мелкими и средними млекопитающими и птицами.</a:t>
            </a:r>
            <a:endParaRPr lang="ru-RU" sz="2400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Documents and Settings\Admin\Мои документы\Презентация Тайга\22-10-2008_1541__dsc534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322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1968" y="357166"/>
            <a:ext cx="4572032" cy="60722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i="1" dirty="0" smtClean="0">
                <a:latin typeface="Arial Black" pitchFamily="34" charset="0"/>
              </a:rPr>
              <a:t>    Особенно интересны клесты </a:t>
            </a:r>
            <a:r>
              <a:rPr lang="ru-RU" sz="2400" dirty="0" smtClean="0"/>
              <a:t>. </a:t>
            </a:r>
            <a:r>
              <a:rPr lang="ru-RU" sz="2400" b="1" i="1" dirty="0" smtClean="0">
                <a:latin typeface="Arial Black" pitchFamily="34" charset="0"/>
              </a:rPr>
              <a:t>Клесты выкармливают своих птенцов не насекомыми, как это делает большинство мелких птиц, в том числе и зерноядных, а измельченными семенами. В отличие от всех других северных птиц, клесты выводят птенцов зимой, когда на хвойных деревьях много шишек со зрелыми семенами.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816" y="0"/>
            <a:ext cx="9429816" cy="25003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ru-RU" sz="2400" b="1" i="1" dirty="0" smtClean="0">
                <a:latin typeface="Arial Black" pitchFamily="34" charset="0"/>
              </a:rPr>
              <a:t>Есть в тайге и пресмыкающиеся — обыкновенная гадюка, живородящая </a:t>
            </a:r>
            <a:r>
              <a:rPr lang="en-US" sz="2400" b="1" i="1" dirty="0" smtClean="0">
                <a:latin typeface="Arial Black" pitchFamily="34" charset="0"/>
              </a:rPr>
              <a:t> </a:t>
            </a:r>
            <a:r>
              <a:rPr lang="ru-RU" sz="2400" b="1" i="1" dirty="0" smtClean="0">
                <a:latin typeface="Arial Black" pitchFamily="34" charset="0"/>
              </a:rPr>
              <a:t>ящерица, а на южных окраинах тайги встречается змея щитомордник. Из земноводных широко распространен четырехпалый тритон, встречаются остромордая и травяная лягушки</a:t>
            </a:r>
            <a:r>
              <a:rPr lang="en-US" sz="2400" b="1" i="1" dirty="0" smtClean="0">
                <a:latin typeface="Arial Black" pitchFamily="34" charset="0"/>
              </a:rPr>
              <a:t>.</a:t>
            </a:r>
            <a:endParaRPr lang="ru-RU" i="1" dirty="0">
              <a:latin typeface="Arial Black" pitchFamily="34" charset="0"/>
            </a:endParaRPr>
          </a:p>
        </p:txBody>
      </p:sp>
      <p:pic>
        <p:nvPicPr>
          <p:cNvPr id="20482" name="Picture 2" descr="C:\Documents and Settings\Admin\Мои документы\Презентация Тайга\vipe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428868"/>
            <a:ext cx="9144000" cy="442913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Admin\Мои документы\Презентация Тайга\ljagushka-ost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27267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428604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latin typeface="Arial Black" pitchFamily="34" charset="0"/>
              </a:rPr>
              <a:t>Остромордая лягушка</a:t>
            </a:r>
            <a:endParaRPr lang="ru-RU" sz="2400" b="1" i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Мои документы\Презентация Тайга\lacerta06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9144000" cy="684611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714744" y="428604"/>
            <a:ext cx="5143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Arial Black" pitchFamily="34" charset="0"/>
              </a:rPr>
              <a:t>Живородящая ящерица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1428736"/>
            <a:ext cx="8286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Arial Black" pitchFamily="34" charset="0"/>
              </a:rPr>
              <a:t>В тайге очень много различных комаров и других кровососущих двукрылых насекомых — так называемого гнуса. Для их развития условия там благоприятны : личинки выводятся и развиваются в многочисленных болотах, озерах и других водоемах; обычное в тайге безветрие способствует их развитию. Очень много в тайге клещей. Некоторые виды клещей очень вредны и даже опасны, так как переносят заразные болезни. 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Admin\Мои документы\Презентация Тайга\35affd0509068f8ca9486a32bcc66573_ful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28728" y="5929330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Arial Black" pitchFamily="34" charset="0"/>
              </a:rPr>
              <a:t>Клещ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9186898" cy="60976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sz="2400" i="1" dirty="0" smtClean="0">
                <a:latin typeface="Arial Black" pitchFamily="34" charset="0"/>
              </a:rPr>
              <a:t>На протяжении веков почти вся таёжная зона страдала от негативного воздействия хозяйственной деятельности человека: подсечно-огневого земледелия, охоты, сенокосов в поймах рек, выборочных рубок, загрязнения атмосферы и т.д. Лишь в труднодоступных районах Сибири сегодня можно найти уголки нетронутой природы. Равновесие между природными процессами и традиционной хозяйственной деятельностью, которое складывалось тысячелетиями, в наши дни разрушается, и тайга как естественный природный комплекс постепенно исчезает…</a:t>
            </a:r>
            <a:endParaRPr lang="ru-RU" sz="2400" i="1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Картинки\Природа\16705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28690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714356"/>
            <a:ext cx="4614866" cy="58973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Список литературы: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000" dirty="0" smtClean="0">
              <a:hlinkClick r:id="rId2"/>
            </a:endParaRPr>
          </a:p>
          <a:p>
            <a:pPr>
              <a:buNone/>
            </a:pPr>
            <a:r>
              <a:rPr lang="ru-RU" sz="2000" b="1" dirty="0" smtClean="0"/>
              <a:t>Интернет-ресурсы.</a:t>
            </a:r>
          </a:p>
          <a:p>
            <a:pPr>
              <a:buNone/>
            </a:pPr>
            <a:r>
              <a:rPr lang="ru-RU" sz="2000" b="1" dirty="0" smtClean="0"/>
              <a:t>Данный материал взят с сайтов: </a:t>
            </a:r>
            <a:r>
              <a:rPr lang="en-US" sz="2000" b="1" dirty="0" smtClean="0">
                <a:hlinkClick r:id="rId2"/>
              </a:rPr>
              <a:t>http://www.zoodrug.ru/topic1860.html</a:t>
            </a:r>
            <a:endParaRPr lang="ru-RU" sz="2000" b="1" dirty="0" smtClean="0"/>
          </a:p>
          <a:p>
            <a:pPr>
              <a:buNone/>
            </a:pPr>
            <a:r>
              <a:rPr lang="en-US" sz="2000" b="1" dirty="0" smtClean="0">
                <a:hlinkClick r:id="rId3"/>
              </a:rPr>
              <a:t>http://www.geoglobus.ru/earth/geo8/earth07.php</a:t>
            </a:r>
            <a:endParaRPr lang="ru-RU" sz="2000" b="1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797</TotalTime>
  <Words>1019</Words>
  <Application>Microsoft Office PowerPoint</Application>
  <PresentationFormat>Экран (4:3)</PresentationFormat>
  <Paragraphs>48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Яркая</vt:lpstr>
      <vt:lpstr>Презентация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Список литературы: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Экосистема   евразийской  тайги</dc:title>
  <dc:creator>Admin</dc:creator>
  <cp:lastModifiedBy>User</cp:lastModifiedBy>
  <cp:revision>77</cp:revision>
  <dcterms:created xsi:type="dcterms:W3CDTF">2009-11-22T16:49:39Z</dcterms:created>
  <dcterms:modified xsi:type="dcterms:W3CDTF">2012-04-18T12:57:11Z</dcterms:modified>
</cp:coreProperties>
</file>