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notesSlide+xml" PartName="/ppt/notesSlides/notesSlid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Default ContentType="image/jpeg" Extension="jpeg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7" autoAdjust="0"/>
  </p:normalViewPr>
  <p:slideViewPr>
    <p:cSldViewPr>
      <p:cViewPr varScale="1">
        <p:scale>
          <a:sx n="56" d="100"/>
          <a:sy n="56" d="100"/>
        </p:scale>
        <p:origin x="-84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0FB7F-00D8-4FBD-B551-A9EBE25D86FF}" type="datetimeFigureOut">
              <a:rPr lang="ru-RU" smtClean="0"/>
              <a:pPr/>
              <a:t>05.02.2014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88FE3-BB1F-4DA5-8426-E1B29956AE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88FE3-BB1F-4DA5-8426-E1B29956AEC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2/5/2014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>Обобщающее повторение по теме: «Литосфера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1"/>
                </a:solidFill>
              </a:rPr>
              <a:t>Урок  географии  6 класс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tx1"/>
                </a:solidFill>
              </a:rPr>
              <a:t>Формы рельефа</a:t>
            </a:r>
            <a:endParaRPr lang="ru-RU" sz="5400" b="1" dirty="0">
              <a:solidFill>
                <a:schemeClr val="tx1"/>
              </a:solidFill>
            </a:endParaRPr>
          </a:p>
        </p:txBody>
      </p:sp>
      <p:pic>
        <p:nvPicPr>
          <p:cNvPr id="12" name="Содержимое 11" descr="загружено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200" y="2667000"/>
            <a:ext cx="3581400" cy="3505200"/>
          </a:xfrm>
        </p:spPr>
      </p:pic>
      <p:pic>
        <p:nvPicPr>
          <p:cNvPr id="13" name="Содержимое 12" descr="images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343400" y="2667000"/>
            <a:ext cx="3810000" cy="3429000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Равнины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4400" dirty="0" smtClean="0">
                <a:solidFill>
                  <a:schemeClr val="tx1"/>
                </a:solidFill>
              </a:rPr>
              <a:t>Горы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data:image/jpeg;base64,/9j/4AAQSkZJRgABAQAAAQABAAD/2wCEAAkGBhQSERUUExQWFRUWFRoWGBcXGB0XFxYXGBgVFhcVFhcXHCYeGBkkGhgYHy8gIycpLCwsFx4xNTAqNSYrLCkBCQoKDgwOGg8PGiwkHCQsLCksLCwsLCkpKSwsLCwsLCwpKSwsLCksKSwsLCwsLCwsLCksLCwsLCwsLCksLCksLP/AABEIAMIBAwMBIgACEQEDEQH/xAAbAAABBQEBAAAAAAAAAAAAAAAEAAIDBQYBB//EAEAQAAEDAgQDBQcCBAUCBwAAAAEAAhEDIQQSMUEFUWEicYGR8AYTMqGxwdEUQhVS4fEWIzNygmKyByRTY5LC0v/EABkBAAMBAQEAAAAAAAAAAAAAAAABAgMEBf/EACoRAAICAQMDAgYDAQAAAAAAAAABAhESAyExE0FRBGEUIjKRofBxscGB/9oADAMBAAIRAxEAPwDV0mJ7aU2RdLh7ge0NUT+gIMhauYUWHB8FDb6qzmLKPBshoCmeFi3ZR1lRNc9REwoXVkgCg5PIQYrqf3iQA+NbZU72qyx1VVL3qoiZU8R4K10kWMys3kW3LZQg4IxxJJgnl9V36Wviqkc2ppW9jKFqloV3M+G0q4xfAzYCLDXn39UH/CKkxlP2XUtSEkYOEkwnAvdHMnUlMxge11p0m30RuEwbmNlzSELja5Dp8lgt5bGz2juWmH4a402uz3Ik6EeClpYaIBN+aD4dxcmGZUdicSGiwk7Bc04yTpmsZKrLXBsDXTqjHVQUDgjDJcbm6biMQuZrc1J6+Ui+yzOPrXKtTiZQNbCAqo7CZUurc0DWKscTgiExvCHEAxMrSySoNQ7J7HulWQ4I8mzSpW8GdpBTyQUVwcVPTVuz2cGpdtooqvDg0wFGSHRDTeAnDtWXXUY1Sw9CCSkUmKpgQ4XWf4ngCXmGx3K/dUg6pjnykpND5Mp/DX8kloH1L6JKshYo31aqAFFSqCLqgfx0FtjModvGdpus1FhZtqNUQlUrLMYTjG0q2p4jMNUmqGSVsShn4lMxBQFeqkIsKWJkor9eBus06udioamKPNOmFl5isfKDNcKndiyu08SSqUaJsvW15SuDKAo1VK7FDmqAOFTQ6EKXBYkAnMdfnzVS7HJ1BjnaaTEnSdUwLvE1mEQLqkxtATEaa8vBTmkWoapWutIuiHuQUaAa6QfBEVKrGkOP5UJPJTU6DD8V1onb3Jarg7/FxsnHiI3nyVhgcFTaJyieolS1yHG7QVm5QvZFJS8ldhMI6oeyHeMj5lWVHhUzJujKOI7MRA+yIFUQspTs0USvr8HaW6pmB4XDhPdCsDiAmU8QJWdsonbgMpMXQ2PAaJRf60AaoKvxAGxAKQFNVx10NUxYU2PqMOllVvYOZWiRLZK+uEx2JUD2cionsKqhWKviUDWxxUtYBV9dydCs47FuSQhKSKCzK+yHtC4F1Jzib5myeQDSPID5rVDiRK8lwmLLKjXA3B9StmOMAVWtJEOaPM3CUJUqYpI2mF4uRqrOl7TlqxzK5RFMkrVxTJyZq6vtWShavHXO0VdS4eSrLCUAzl5XRgkFsY7FVQ2SDBMJn8QcdlZYriHZLQLKmdiDKpRsTYUKpTmYmEI2upmvBQ4CUgxvEVGcS4nQpUgBorLDYtvepxoqyHBtc4gEESeS3GBwtMMAAF4841WepYxtjCuMDxAEi9lnJFxDanDhqVmOJ4WHmNJsFtW1QRqszxmnD5G6UHuOS2KTIQpW1CNFM53OEm0l2QwRzSyCcNj7QVPTx0mCI+6AFJPFOES0ovgFqSRaisuHEE2sq1r3Ddca50rF6Bp1Q+rTIEz4KHtC6jNZx10XXFxCycK5LUrJKlcxAN+5Nbw+pmBqXBvDdY+0qF9Ys0jv/CiHEnySO+E1stge5zHYS5IBaORMkeKBIReJxpcLiPGUBUqhAEwqnZB4qqBqo62PAFlTYrHkoAlxGLQlWuhKmJQ1TEoFYaa64q44lJA7PMpRf6o2PKPkhiw6wuArEs3uB4oHMaSYJAmeZt9la4erO/rVee4DEmQJtKsqHFXU32JA/NpVLXadNEOB6PhsQWiFMcaYgrG4X2kzHWOwD4jX10VvTx66YzUuDNposnVjzUTqx5IY8QlMOJlVYgsYohPZjwhWQdSiG5ANJSyCgujiiTZH0nKobi2jQJh4gldjNG3FwIU1LiUaLMfxM811vEDzRQWbrD8fMJmJ4ln1WOo8QPNWVGrN5U40VkXlKtKLplUYrxpdE0OIymxFwES9gIVUMTZTsxwU2yqQV7lIU1zCY5sQ8dxlQ0KvavMTdXLUbRChuTmmkKSNqV6eWLSk3E0x8Q9dVC1U+UNwa4YM5gIggIR+HaBcq5aaDgDERvv4rnE+E0y0vBItsZUOSLSZlqzgq3EvVhjaLYs7wKz/ABTHtpCXO8ANe5DaStiIcRVKCqVJVMMa04iWVmtY8mTUsBu4ZpjuM7LZYT2ZZWbnZiGObJEhpiRYgSRPes4aqlyGLM8S3cSme7B0atM72NH/AKzf/j/VC4j2Vc0Emq2AJnSANZWmcQxZR5G8guI08AP8/wAwknnHyGLPLyxRvog6jxCtBh2/2TThhz8wvOWojWir/TlsEX9aqTHu7Ssf0/X5LhwsnYp9VXbAqqFctPeFcM424jXQD+qHxHDJAiBGkeajpYJzWOlpm0RfTuWsdVdmJqy3o8XJiSjBiDAM6rKSRsQiaGOdMT0W8dRrkhw8GtoYi8Ejv/srOngSWyKtLuzgHyJlZqCHBv7iJABRDcPUO0+K06kfJFF7+jP8wTH4Vw3Cpfc1P5XeSQruG5HyVqSfAi0ceZC5n6quFV2t+/ae8pVMUXch3WVpklmzE7AomljnhUAqKVlYjRVsI0dLHO5oiliDPxLOtx3T8I3BY6SAQ0TafyU9g3NLSrP/AJgi8JhXumajQOsye6FSDEZTBieUhcHHTny2mJ+qzliu5SNjhqTdM0nn+FYMwQEFz8gMX2MkNA8yAvOqntJD237N2mNJkXjwQvFvaJ1VoAc7KAbHvB+y5dTWik6e5rFPweiYplJtY03Vmte0ZiBsCQBfnJFkA3iuH94WmuS0BrswgSHNcbTuIEjqeSwGJxj6xqVnE5nQCfI/ZBXG5Ai/dyXJL1Uuxpgj1niHH8HhnEe9L4ax0zmBzzER3AnlIQtb/wAQaWR5bJLW3FoJJgAHcT8gvLa9YRLjJIy9LAeWyBo48spQZMuM6HQn8JfESkPFI0vCfajNiWjEOOQscHQO9wIaNXTa2yB4zxxwe4McMpECdHN1AlzReSReD1Oqq6uDJgiQbXAm5PhEJxwDjSBHKTeMw1uIuOiiWraSsSjuDVQ5xBcRcWEdq28n4fh+SmZUdJFN5bNiMxidAAB0Jv3plA5ozSDYCLHvPISfJSUabgXXaNLCSYvMnbyMLPJoqjRN9qHtYA50kNAm9yB8XjZZulxyq5polxLXG5m5bBEfNdx1WWnTLBgzM6QJjXeEzhuH7Oc2Jm2lrSY81pHUljuKl2Cv17xbMbWHaOgsN0lA+uxphzjI1t+ElFsoqMxCeKpTiVGSnyQSh66HBQBxS94UsQsLATgUK2qpmVFDVDsnzSLiehEoepg2H9sd0hSZ0s5QpNcAOpSKraskuBntQQeh6K34dxZrGuD6YcS5zgfhjNeLbSqcVU4Ve5JtsDUUOO0f5ajbDQhwnfXbqm1favKCRmdDhlEat6xos2HhdIGxKzryBoKXtXUIcBB/cCdpjw+SMPtMYYXU8ocQZmZaTBhZVrTsRy9SpaQ2It0Ol5Tah4GaHiPFjIa2wNrifOfVlUtqECXHWPXy+aTKjc2Z2b6i3kVDWw4c2BUaLk3DhE6bJxklsOiUYhlhlmQefnrr+VCzEklwa0GDEb66X31U7WuZTa1rWOcLZg6/xZtHEbWXeFYauyo9zaTyCCJgazY6rZ+odP5vyTivBG/FRUyDp4QDPyQGHxRNYCf5p8ASjMP7O4j3mdwaL3k+dmyiMJ7IOFQPfU3mGgz5mAs3r6UbuXb+QAWPIa28yZ8yST811mIBaQCSAPm65HhotDS9nacAXOURe/qylr4GnTaDlAIBLQLSbCSAOaw+Lg9kh0C4RkUAYguM32t1QVf4XdfQRbuKNccsHQumQRGnnogpkG/7rzqFabe7VFAHEjlDeYyn5zomU6eYtEcj8p1vG3mSp8UyXt6mInbXQevvJTkuFufU25j6LVOkSL9OXiOTtvHnsPkoq2YAgucA0wS02F+hvpuN0VXa4NLhvt4TMc9d9kO+nmII1MG8TBA2IuevRQnYwdrMxOduYAmHizdfhJFz4KZr4ILiAJtBIHLcgnyQlTFuZIdTkOvMRYWmN+cpYag8gOBg9Re0W2iZ5LVrzwA7iLzEyb/DY3EidCT8tlYYSgAxgiYAnxvEf8igMUXFuVw7QP7TrNp2nuV9QodoCTaJO+gifCEP6QRRYjDtzGSQZuA7T5riuKlNsnsTf+UJKeoFFDQwbnaQVP8Awmprl+fq6uhigDIB79+pgqL9WHbxvt1nZc3Vm3shUU1TAPH7T5KHKRqPkr59QSdIJH7p05oWpigSJG0bR39dVcZyfYKKrMkUfUay2suna/SOi5QwBfOURGsytMl3FQFnXc/JGfwsztztry8FE3BkzlBsYnl3oyiBDEruSFP/AA941B+6TcMe5LJeQB3NSDSizQUZpkbHy/KMgIZPNPDjzTs5XWVeg8kWA9jz1UjavRRtI5KWnUaLkeShjH550/Klo13NuPMGEqTqZFyR4DVdOGH7Xg+PorNvsxh1Ljrxu7yB+aNZ7QAxmAHXbx0VE9zm2cJtteO8LheOX2Pks3pxfYdmvw/FWOHwW3LTMeX5UGOwzKsFjxIHwk9QQLSsvnaACMwPNF0eJ1Ysc4Gxh3/co6GLuIWcxHs9iQ/M2mCNDke0Az3kHzQj8HiaZY11JwBIm0jfVwEb/VW+H9psph7MvdLflorfC+0FN+j4K0evqx5imgpMyhp/5sdCdOfz5KahRLSdhoJgkOvf7rTV8Y397WO62+uqqcZkAMNAPMEwLGAb/jVEddy2aHRWtrEQHAZcpGZv9NLqsquIaDGYttNyY2jaBy/sjMRiHCwFo1AkE7y4wBafFQ8RqfBBEQW7yCOySPMWnkuqHJJX0cS+qdIAGvUct5lS0mj4qhMyY7UT3CLWkqd/Cm6sJa6LloiYA6638U/FUGNlz2cjIkE8zY3I18VrnF8CJ8M11RwDb6S4iAGzYzN7zEcvBW+Aa8uc9zC217CC4kExGh/ruqnhePhwGaoA4/DaDYADM7aOXJXuMqODDDtG6HcyIiNbSsJyadIpFTiqIc4nnG/QdUlBXw7muIJvO2Yi97EOErirH3ArmYuYk9+wPf4Iv37YDQTrr5W6/wBVSaJ36id1o9K+CLLltEF25sOg3sZ+ybWwTGWDzY3vpPL6KqbUuL6T69ck/wDUZvyjB+QstW46mxkazuR65qbD+0NMNhoyg63OqonOBEGL2Qz8OAeyT3I6EZchZpjxkmTNrd9k3hnGDDgQMsnTUz1J/KzdPNafELtOuQ46pv08aaCzWYziLCAAR3jXu/uon1DEzrtc2uFmv1AHU8uSTeIHTko+GrgLNIyqDa7j5WgXU7MpB77nUx1+SzdLHETHrl3oyhxiNoMgz3dColotcBZdVMPT/lOnd13jZROwtMATAnaROkoKnxQOOvSXT4euqIdxKTaI537ttL/VZYSQ7GfogSRteDz/ALJx4dYX1NuZBsF1+MkgwMtged9/qpsG/O4OGoPlGkdTyCG5LcAerwlwgTLt+Q1ietvqoX4J4AtJOgF1eMwznEkgxqB46knz/uuVKZltuWn7YOkjbdR1GOjPnGvbae8FOGOlkEdqdRy5KXjuHggxE+Pmqv3BOnIrqjGMlYgp+I2afXgmCoSZnodlWHEEG6PweODToHDke7yWj08VsTYRU4kRA+LpGbW2/goWYvtdnsmdD9lPWotf2gMk3BJtyIunu9lMRUyuY3NmjtaADrP1UpwX1bD3DcHxJ14cTa8X20MGyna4uaYABsbiCflc63Fla8J9lKdIS+XOIAdDgRI1FvVlaSynJJt10HQBeZqeognUFZaTMpR4PWe0dghpuRIEkaEF28b9Uq/sbWc8EvphuaYk7xvzWhq8fp/zKg4jx1zjDSQFUNfXk/lSQOgirwz3TY96wSIPxT4QRCEr1jGX3tItdYxTJOgBub+M81WVKpdzPeVLQ4bWcRDCbxoQPNdCi1vJ/wBE2HYfHtp6E9IY3bQgnTdTHipqw2C8C9w2Omg0TsL7LvPxkt6bq3wuCawwxlojST6/CxnqwT23ZSsAbQMf6Tvn+Quq8vyHnHySWPXf6yjyUC6dTbPr6qUU48fupKNMjv2C9xswIajIsQE0M5CFaYfg9Sr8LNtdJ10Vrg/Y1x+JzWnTWT5Cyylrwhyx4sy7mkNm8mLeKmwvD6j4IDiNBHOy3uA9kKLID3ZrxJ7Iv65qzpUqbBAAEWGW2ml9z1XLP18V9CsvDyeeUvZKs4xBA629W+ilb7G1CfiA8b+S3fvhsJJ31Ij7LupHZgTf63G6wfrtX2HijC/4FqE/E3zk7Tsph7Cva0HMwmdZsAts+kNdttR4RyTDhGwCZJOpnYW8LhL47VfcMUY//BVTUFpva+vVNq+xtaLZe6dvytrlAFrnuTm5RfvjU6d+9x8lPxmoGKMB/hWvuz7Jp4TVYPheNtDA/C3zTmuJjr0U1Ki6JzR4eEBV8bPukGKMJh6Dj2Cwk7yQLcjv/dXNOjlk5QYBhszHIkWzOiBbSFohQa6zmA9SBJ3kR3qVjWtHwRFpA8x9FlP1KfYpRMv+sBPxduB0iDcQdOXgmMpnNYyJFgdBY77zdav9Iw3yCb/t5x+An08MwNiABuNvLfxUdeK4DEytfhxIa2JECT5gEmPHx71O3hsD/TB2nQaGTMhatkDRrb/fu6bLrn6QNAfCZnxSfqPcMTCcY9k21KYdTZkfOmxMTptsfFVfCfYmvUdBIZabgnw7/kvT6c6jbfu2lJhMXMeui1j6+cY4r8hgiowHsoKTW75RqYJnu0afyrB+CcJ7UzsTblttH1VvgqdRtN9UZSyPdkGDlJAOaDvHq6BYO+Ikn5ed/kubUydN9ykkDfoCdXNbPIHXnrrZDv8AZ6k4jNJj53J3nnvyVgX3sE3M4xMCPOPLvUKclwGxW4bguHDyPciDub89LW5+O6K/hFEkn3TT0i140EdFOHRuSm+9HIq+rN9wJP4fTAj3dMC1oG0fK2ik93IccogC8DmenNDvqGPr+E+niIDmiO2NekkqW238zGdFARo0Rtab2kTchRvpSJsBMWgXjQwpaVTKx+kkAA/ygOEnxE+ZUeKxQIZECB2tszp1nYRB750TpNcgQHBs5evNJMIm5Mf8oXVO4jH4P2SEDPrIJ00E2EfOeXernDcEpNBOQEi/ONdIm2nmn1seA4kCI3deLXHz1KjdiACARtzm8Af1XdPU1J8snZBWaIDQNdByMSV15A17xeb796BdiWzI8Juen0CeasRmAO0aeM+a58GFhmabHXa3h9h5obCNdckNFt9QfvYfRSyI1NtDz1jToR81EKna06nYSDoOXJCXYCUVCDFoM6Hl6Hmu1cTJt8MeajDwXydQduREESlmBHzmd/WyHFCFnLmujsxafwnVyRAB7zz5HzTGOvzHkprA9dfxZTwA+lnDQZEwZvyiV2pVfJayAImdZuHGL23G67Sx/KY6941UX63LJcbDSDuBHruRTvgAwdTb5AlvQXXfdDmNdYvf7Kt/iQJ9AW9BR167nAgSOo11BjoDEeKFBvZjsuabQQSYkaDkCZ29WScwTrvz19QqjCvdMEjrGt+u4mVPWfve0D6wb7FJ6bsdli5wkmfV4XKeIadJjfuVdnBsbACSft1UY4pTvBtb6dO5LptistW1BEySd521/onOxIB5jW/cqJvEnPEUxJJgEbmbD6CNbpcSp1mP7YyODbgm7SRIBjY5h017lovTvuFly3H20O/T+yPoNfU92KdO7oE37RMXvYWJFrWWSwFd7i3MeySA4i8SYPcbb727t7xLGBgyuBoscz3YY3Lm0JaXONw13ZdAg9krWOgleQ0LiHGm06PuQ0QZkPOZzTAzQR+7O0+YhLgwZWomkxzGvIcajnAzAc3K3vkT3Ss5i8S55eTkz1SOyGiIGX4f5QY5Cytney/uKNR5cIfkawtgkyJfnMWECbf9N1pG5SvlJfgCtbxBsxExuNO8KCrxeOs8r6ylxbDQ4w2nFmH3Z5NgPvpmmVB+gDm8nATAmDeZ9cysHpxi9wGtxriYJE8r3HQ+plObUeWmZ0n5z5o6hgmB0uaCcga2xmTAzW2EO566FJ9MSdbydJk3n5D5KHKPYdAopOsOszJmLAW8LohuFzXBMgETOx7Jjn6G6dTq3kD91jE9b8r7dUm1bPjoBHOQT848Cs8n2HZFRpksFzJdPgBAjTa3gFHSwmztYO91M55aTvYjnrJ1HMXtzUVWvFT90xMkzPTTyuU7bESNpAWM2t+N0l2jhC9odczyaT01ypJfcVoytWsHmC65N/Xmu5hp69fhVlKsnHExzXpYEWWTK1/V0nvkxm3vz9bKrGLUTsZfVC0mKy+ONFuY3566rn6/r69SqNuKnTXnMW0KhditJlPoBkaN2MiYMpn8RPmqGji8xsCdzC6ah+enUbJ9ALL08U5nfy5pn8R6/wBFQuxF4VjgOD+8w9WsarW+7c1oYQc1UuNw06AAXPhzCroIVhr+KC8KN3Fbx9VVsA7+9WHGKbXV8zCzI8Nd2AA0CwIDCQRcHsm/XdC0oj3JncXiBCazi1vr9kT7S08IW0/02cODf8wv+F5MGWCTAkm2yh4T7NVK7XOa0tY1wDnbNkwJk6JdONDpnG8a7TdgTHz59J+amq8Wc1mYwWk3jXlM7gjQq14xwim80zTIcABTOWmKRdkgCo5u7pJBO+8KFuCLRa5ay4j4hqRGhm1j0WbwRWLK2uS5syfigjSzrtjmCAfEd4IzcK8PIBmwg6STDhrzC0FLhjYsCGlkRrH8sHloeiWF4cSQQ2/ZB30EfX6pdWKQYg/s7g/84glzAG+8YWtLyXtALWgNvOYgz0V1xjhNSpiXMe9rqji1oeYynKG5XO2BiQRH7l3A1XUIyEtmAQdoIcB0I+6cMXGawIcC10mDEtNjsez9lm9dPYOB+DFTC4eoz3bXMc+7tQ4NJcQDeQ4tP2CJ9oH5nBriHEgPkCeyWta0ZoExYRtN5ldq8Up1mBmUsazKKbQeybk1C4ne4uOSrsTjXe7YLdgkARcF0E94zNS1JqsUwsZhsE50kAkAHyByyBrEAW7oRmCe12ZlJz2FrDUlxJ/029sRMAECIiLDRBUWyHmTDtefPs+F/AaptEuglsixaYm7XAy2RtLdOULKMseQOU2ZXSX2N5jQkGGka2O6Ip1joBcQDbYxcTtr5IOjTIkRY3zeNrzGiKFQASTebnum58+/vWcwCaFctLHtizTGYSD8XZcI7lHigWsmREExvqbkba26KESANyB4ECI9dVJxHFB+R3/tspuJsSQBNzsOfTQJRWw7AsJiJcJ+EiJ3j1C7UeQ3syMxknfckW0BdZCsdlEDmezO3538V3FPGVgOpLiSAYgkNvYcjfr1WmO4kHAtcG2IzOgzb4SBM6aAmVFVw3bGmaRp1Ay3+Xd3GQcLVe74mj4jA55u82kZvEnlCIrPmcpmMo1g9k5ZNhFoHNGDi6AuMFxs02Bgk5ZFnPaNTs0wElRe9buROhl5B8gISV/OBiffqN9Qn1dCunmpmUj9yvZxSMiVptqiuK8I9w9rC7M4sa5wgtyue0OyXuSBEnmTyQTXDNeYm8axN42la32mwrcW4VcFTf7mnQBfUqvghrA1oDi90AwRABvOiXA6MzmhQPYbEgwbgxZw3gpPYTr66LXe0PE/eUMI1z2uq08PoB2Q0klstADQ7LsL2vM2NkFGewOFyZHmIdUywL/DlLukQ6NefSYakmTtP1R+Ie7sTLW/HlJMSJkgbEkHzCuMa5tTDUaQo0qZbR96Xsd2q37TnJ3BuG3+Sm73HRlXHKYi8DyhaXgfFaH6f3Nf30ZzUZljI0lrO0R8RMB3mOSrWYAO7UgOiRJgxe0H1KdhGME+9DrjnETM7ToDv/UbTQ0qO4fglXIyo9jm03nK2oQQ0kyBBOpnlyTqWB7QykkDML2IMFwIAOhkLVcQpVTh8PTLi+gwgssTkdrlLtxsL+aCweCIMOAIaeyYGmoBM8hEdFzz1UisSxOEOOezLTawsoQ5gDQMzdHtB0ETF5gdy0OIwxo4ZmR00pYXU5JDXEaEm5Bi/dbZVPDmNYTUBhzHtLGknKYJeQXagRDfEcl2rjiQZcYJ+E6aRF/Jc8tZV7js4yXEuADd2gT/AMoBvqdO9NZrzGonawvOsa2SOIAAdtM6bGT9U01wbC1yJ20se/8AquJtthZ1pAvtobiw+G3iY8iu1qtw4T0H1790HUeLidBfTSCZn18ksVWAaCHbEzvfu9ad6eJNna+KhxHW3118An1KuVzwATE95EiPCPKEEwy4GLuuYgkTJ36pzq7veuiC12adyDcCCdLCVahvQIVOpNQc3AmPBwbHe7dFs/drBdrMwImb/QTCBZTM9rUsBaSD/MHDwgkd4Vhh8P2XSbHUyCJnLMA25+fNGpSBCp1/2zlBmY0A1nugA/8AJNqYh1soEGCL6gwY6d/0UdeoQ+QQ3XfSJAjYgg7WUVfE/wCe2LA7Cw7NjBnSB63nHcdklKsD2TEFxAgbtmd+/ppyUlR4aHXkZRbxBIHd15qOhTN5IDgJAMGYaLiJkEyJtN9hceochENcSTLrGwMyBOgvv0WlJiDcM0OywYt4u5AHS/hpzMIKnVk1LyQBA7iPlee7vKe+mABqcsO7myftCizZCbAugWzDW4jl6lJLkRHShwPans68p+H1e0KTGVAIbcGw1GhbBBjnfTSyHxLbSALxpuTPS+uot5qakzNIJmN4mZ3cN7LT3GhYSw5w4OBPxEAwYg2tI/4oZ1UDs2u489cw7Ri0i3gfMxmJA1y/CeZJkCDaL2AlC13FtyGnZvkJOvX5hNO3uA+mA4Azr0H3CSj7QsGu8DZJOvcVmI/d66Kc6FJJeqyEQs1Pj9l6DxEZeFYcNsHZC4Cwd/lTeNbgHwC6kp1exce5iam3d93BWGEYMtIxf3hvvq3fxPmkkpCJrP8Aw5w7X162drXxgXkZgHQcwEidLLDUf9dg2vbbQpJK4/4NBtJx/UNv+5vzNOU7h47FXpMdLbckkllLj7AbzBOnCRsCYGw7LUOGD3j7cvskkvM1eP8AhbOvHZf4/wD1RnC6YIrSAYY4iRMHsXHIrqShcklcPh8HfQp+FuATrLfo1JJZvgGBNbZ/+9g+RUeKH/lz4fSUklt4JYTgWDs2HxD7fk+ag4UO3U6n7uSSR2kVHkkYZDht2j4zSumPMAka9q//ACSSSfIMZXtXqgWA92QOWZpzR3781JUPaZ4/Vy4km+38f4LuOpNEOtsB81W1j2D/ALAfEGxSSWmnyDDMTWcG1LmwG/8A1lFYS7KU311vsUkkl+/Ya5G4+mA0wAO3S0Ea5JUE3d/tH/cxdSQu/wC+BPkGcLM/3D6f0Hkn1hLRPL/9JJIkNhmCecjb7JJJLJ8k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data:image/jpeg;base64,/9j/4AAQSkZJRgABAQAAAQABAAD/2wCEAAkGBhQSERUUExQWFRUWFRoWGBcXGB0XFxYXGBgVFhcVFhcXHCYeGBkkGhgYHy8gIycpLCwsFx4xNTAqNSYrLCkBCQoKDgwOGg8PGiwkHCQsLCksLCwsLCkpKSwsLCwsLCwpKSwsLCksKSwsLCwsLCwsLCksLCwsLCwsLCksLCksLP/AABEIAMIBAwMBIgACEQEDEQH/xAAbAAABBQEBAAAAAAAAAAAAAAAEAAIDBQYBB//EAEAQAAEDAgQDBQcCBAUCBwAAAAEAAhEDIQQSMUEFUWEicYGR8AYTMqGxwdEUQhVS4fEWIzNygmKyByRTY5LC0v/EABkBAAMBAQEAAAAAAAAAAAAAAAABAgMEBf/EACoRAAICAQMDAgYDAQAAAAAAAAABAhESAyExE0FRBGEUIjKRofBxscGB/9oADAMBAAIRAxEAPwDV0mJ7aU2RdLh7ge0NUT+gIMhauYUWHB8FDb6qzmLKPBshoCmeFi3ZR1lRNc9REwoXVkgCg5PIQYrqf3iQA+NbZU72qyx1VVL3qoiZU8R4K10kWMys3kW3LZQg4IxxJJgnl9V36Wviqkc2ppW9jKFqloV3M+G0q4xfAzYCLDXn39UH/CKkxlP2XUtSEkYOEkwnAvdHMnUlMxge11p0m30RuEwbmNlzSELja5Dp8lgt5bGz2juWmH4a402uz3Ik6EeClpYaIBN+aD4dxcmGZUdicSGiwk7Bc04yTpmsZKrLXBsDXTqjHVQUDgjDJcbm6biMQuZrc1J6+Ui+yzOPrXKtTiZQNbCAqo7CZUurc0DWKscTgiExvCHEAxMrSySoNQ7J7HulWQ4I8mzSpW8GdpBTyQUVwcVPTVuz2cGpdtooqvDg0wFGSHRDTeAnDtWXXUY1Sw9CCSkUmKpgQ4XWf4ngCXmGx3K/dUg6pjnykpND5Mp/DX8kloH1L6JKshYo31aqAFFSqCLqgfx0FtjModvGdpus1FhZtqNUQlUrLMYTjG0q2p4jMNUmqGSVsShn4lMxBQFeqkIsKWJkor9eBus06udioamKPNOmFl5isfKDNcKndiyu08SSqUaJsvW15SuDKAo1VK7FDmqAOFTQ6EKXBYkAnMdfnzVS7HJ1BjnaaTEnSdUwLvE1mEQLqkxtATEaa8vBTmkWoapWutIuiHuQUaAa6QfBEVKrGkOP5UJPJTU6DD8V1onb3Jarg7/FxsnHiI3nyVhgcFTaJyieolS1yHG7QVm5QvZFJS8ldhMI6oeyHeMj5lWVHhUzJujKOI7MRA+yIFUQspTs0USvr8HaW6pmB4XDhPdCsDiAmU8QJWdsonbgMpMXQ2PAaJRf60AaoKvxAGxAKQFNVx10NUxYU2PqMOllVvYOZWiRLZK+uEx2JUD2cionsKqhWKviUDWxxUtYBV9dydCs47FuSQhKSKCzK+yHtC4F1Jzib5myeQDSPID5rVDiRK8lwmLLKjXA3B9StmOMAVWtJEOaPM3CUJUqYpI2mF4uRqrOl7TlqxzK5RFMkrVxTJyZq6vtWShavHXO0VdS4eSrLCUAzl5XRgkFsY7FVQ2SDBMJn8QcdlZYriHZLQLKmdiDKpRsTYUKpTmYmEI2upmvBQ4CUgxvEVGcS4nQpUgBorLDYtvepxoqyHBtc4gEESeS3GBwtMMAAF4841WepYxtjCuMDxAEi9lnJFxDanDhqVmOJ4WHmNJsFtW1QRqszxmnD5G6UHuOS2KTIQpW1CNFM53OEm0l2QwRzSyCcNj7QVPTx0mCI+6AFJPFOES0ovgFqSRaisuHEE2sq1r3Ddca50rF6Bp1Q+rTIEz4KHtC6jNZx10XXFxCycK5LUrJKlcxAN+5Nbw+pmBqXBvDdY+0qF9Ys0jv/CiHEnySO+E1stge5zHYS5IBaORMkeKBIReJxpcLiPGUBUqhAEwqnZB4qqBqo62PAFlTYrHkoAlxGLQlWuhKmJQ1TEoFYaa64q44lJA7PMpRf6o2PKPkhiw6wuArEs3uB4oHMaSYJAmeZt9la4erO/rVee4DEmQJtKsqHFXU32JA/NpVLXadNEOB6PhsQWiFMcaYgrG4X2kzHWOwD4jX10VvTx66YzUuDNposnVjzUTqx5IY8QlMOJlVYgsYohPZjwhWQdSiG5ANJSyCgujiiTZH0nKobi2jQJh4gldjNG3FwIU1LiUaLMfxM811vEDzRQWbrD8fMJmJ4ln1WOo8QPNWVGrN5U40VkXlKtKLplUYrxpdE0OIymxFwES9gIVUMTZTsxwU2yqQV7lIU1zCY5sQ8dxlQ0KvavMTdXLUbRChuTmmkKSNqV6eWLSk3E0x8Q9dVC1U+UNwa4YM5gIggIR+HaBcq5aaDgDERvv4rnE+E0y0vBItsZUOSLSZlqzgq3EvVhjaLYs7wKz/ABTHtpCXO8ANe5DaStiIcRVKCqVJVMMa04iWVmtY8mTUsBu4ZpjuM7LZYT2ZZWbnZiGObJEhpiRYgSRPes4aqlyGLM8S3cSme7B0atM72NH/AKzf/j/VC4j2Vc0Emq2AJnSANZWmcQxZR5G8guI08AP8/wAwknnHyGLPLyxRvog6jxCtBh2/2TThhz8wvOWojWir/TlsEX9aqTHu7Ssf0/X5LhwsnYp9VXbAqqFctPeFcM424jXQD+qHxHDJAiBGkeajpYJzWOlpm0RfTuWsdVdmJqy3o8XJiSjBiDAM6rKSRsQiaGOdMT0W8dRrkhw8GtoYi8Ejv/srOngSWyKtLuzgHyJlZqCHBv7iJABRDcPUO0+K06kfJFF7+jP8wTH4Vw3Cpfc1P5XeSQruG5HyVqSfAi0ceZC5n6quFV2t+/ae8pVMUXch3WVpklmzE7AomljnhUAqKVlYjRVsI0dLHO5oiliDPxLOtx3T8I3BY6SAQ0TafyU9g3NLSrP/AJgi8JhXumajQOsye6FSDEZTBieUhcHHTny2mJ+qzliu5SNjhqTdM0nn+FYMwQEFz8gMX2MkNA8yAvOqntJD237N2mNJkXjwQvFvaJ1VoAc7KAbHvB+y5dTWik6e5rFPweiYplJtY03Vmte0ZiBsCQBfnJFkA3iuH94WmuS0BrswgSHNcbTuIEjqeSwGJxj6xqVnE5nQCfI/ZBXG5Ai/dyXJL1Uuxpgj1niHH8HhnEe9L4ax0zmBzzER3AnlIQtb/wAQaWR5bJLW3FoJJgAHcT8gvLa9YRLjJIy9LAeWyBo48spQZMuM6HQn8JfESkPFI0vCfajNiWjEOOQscHQO9wIaNXTa2yB4zxxwe4McMpECdHN1AlzReSReD1Oqq6uDJgiQbXAm5PhEJxwDjSBHKTeMw1uIuOiiWraSsSjuDVQ5xBcRcWEdq28n4fh+SmZUdJFN5bNiMxidAAB0Jv3plA5ozSDYCLHvPISfJSUabgXXaNLCSYvMnbyMLPJoqjRN9qHtYA50kNAm9yB8XjZZulxyq5polxLXG5m5bBEfNdx1WWnTLBgzM6QJjXeEzhuH7Oc2Jm2lrSY81pHUljuKl2Cv17xbMbWHaOgsN0lA+uxphzjI1t+ElFsoqMxCeKpTiVGSnyQSh66HBQBxS94UsQsLATgUK2qpmVFDVDsnzSLiehEoepg2H9sd0hSZ0s5QpNcAOpSKraskuBntQQeh6K34dxZrGuD6YcS5zgfhjNeLbSqcVU4Ve5JtsDUUOO0f5ajbDQhwnfXbqm1favKCRmdDhlEat6xos2HhdIGxKzryBoKXtXUIcBB/cCdpjw+SMPtMYYXU8ocQZmZaTBhZVrTsRy9SpaQ2It0Ol5Tah4GaHiPFjIa2wNrifOfVlUtqECXHWPXy+aTKjc2Z2b6i3kVDWw4c2BUaLk3DhE6bJxklsOiUYhlhlmQefnrr+VCzEklwa0GDEb66X31U7WuZTa1rWOcLZg6/xZtHEbWXeFYauyo9zaTyCCJgazY6rZ+odP5vyTivBG/FRUyDp4QDPyQGHxRNYCf5p8ASjMP7O4j3mdwaL3k+dmyiMJ7IOFQPfU3mGgz5mAs3r6UbuXb+QAWPIa28yZ8yST811mIBaQCSAPm65HhotDS9nacAXOURe/qylr4GnTaDlAIBLQLSbCSAOaw+Lg9kh0C4RkUAYguM32t1QVf4XdfQRbuKNccsHQumQRGnnogpkG/7rzqFabe7VFAHEjlDeYyn5zomU6eYtEcj8p1vG3mSp8UyXt6mInbXQevvJTkuFufU25j6LVOkSL9OXiOTtvHnsPkoq2YAgucA0wS02F+hvpuN0VXa4NLhvt4TMc9d9kO+nmII1MG8TBA2IuevRQnYwdrMxOduYAmHizdfhJFz4KZr4ILiAJtBIHLcgnyQlTFuZIdTkOvMRYWmN+cpYag8gOBg9Re0W2iZ5LVrzwA7iLzEyb/DY3EidCT8tlYYSgAxgiYAnxvEf8igMUXFuVw7QP7TrNp2nuV9QodoCTaJO+gifCEP6QRRYjDtzGSQZuA7T5riuKlNsnsTf+UJKeoFFDQwbnaQVP8Awmprl+fq6uhigDIB79+pgqL9WHbxvt1nZc3Vm3shUU1TAPH7T5KHKRqPkr59QSdIJH7p05oWpigSJG0bR39dVcZyfYKKrMkUfUay2suna/SOi5QwBfOURGsytMl3FQFnXc/JGfwsztztry8FE3BkzlBsYnl3oyiBDEruSFP/AA941B+6TcMe5LJeQB3NSDSizQUZpkbHy/KMgIZPNPDjzTs5XWVeg8kWA9jz1UjavRRtI5KWnUaLkeShjH550/Klo13NuPMGEqTqZFyR4DVdOGH7Xg+PorNvsxh1Ljrxu7yB+aNZ7QAxmAHXbx0VE9zm2cJtteO8LheOX2Pks3pxfYdmvw/FWOHwW3LTMeX5UGOwzKsFjxIHwk9QQLSsvnaACMwPNF0eJ1Ysc4Gxh3/co6GLuIWcxHs9iQ/M2mCNDke0Az3kHzQj8HiaZY11JwBIm0jfVwEb/VW+H9psph7MvdLflorfC+0FN+j4K0evqx5imgpMyhp/5sdCdOfz5KahRLSdhoJgkOvf7rTV8Y397WO62+uqqcZkAMNAPMEwLGAb/jVEddy2aHRWtrEQHAZcpGZv9NLqsquIaDGYttNyY2jaBy/sjMRiHCwFo1AkE7y4wBafFQ8RqfBBEQW7yCOySPMWnkuqHJJX0cS+qdIAGvUct5lS0mj4qhMyY7UT3CLWkqd/Cm6sJa6LloiYA6638U/FUGNlz2cjIkE8zY3I18VrnF8CJ8M11RwDb6S4iAGzYzN7zEcvBW+Aa8uc9zC217CC4kExGh/ruqnhePhwGaoA4/DaDYADM7aOXJXuMqODDDtG6HcyIiNbSsJyadIpFTiqIc4nnG/QdUlBXw7muIJvO2Yi97EOErirH3ArmYuYk9+wPf4Iv37YDQTrr5W6/wBVSaJ36id1o9K+CLLltEF25sOg3sZ+ybWwTGWDzY3vpPL6KqbUuL6T69ck/wDUZvyjB+QstW46mxkazuR65qbD+0NMNhoyg63OqonOBEGL2Qz8OAeyT3I6EZchZpjxkmTNrd9k3hnGDDgQMsnTUz1J/KzdPNafELtOuQ46pv08aaCzWYziLCAAR3jXu/uon1DEzrtc2uFmv1AHU8uSTeIHTko+GrgLNIyqDa7j5WgXU7MpB77nUx1+SzdLHETHrl3oyhxiNoMgz3dColotcBZdVMPT/lOnd13jZROwtMATAnaROkoKnxQOOvSXT4euqIdxKTaI537ttL/VZYSQ7GfogSRteDz/ALJx4dYX1NuZBsF1+MkgwMtged9/qpsG/O4OGoPlGkdTyCG5LcAerwlwgTLt+Q1ietvqoX4J4AtJOgF1eMwznEkgxqB46knz/uuVKZltuWn7YOkjbdR1GOjPnGvbae8FOGOlkEdqdRy5KXjuHggxE+Pmqv3BOnIrqjGMlYgp+I2afXgmCoSZnodlWHEEG6PweODToHDke7yWj08VsTYRU4kRA+LpGbW2/goWYvtdnsmdD9lPWotf2gMk3BJtyIunu9lMRUyuY3NmjtaADrP1UpwX1bD3DcHxJ14cTa8X20MGyna4uaYABsbiCflc63Fla8J9lKdIS+XOIAdDgRI1FvVlaSynJJt10HQBeZqeognUFZaTMpR4PWe0dghpuRIEkaEF28b9Uq/sbWc8EvphuaYk7xvzWhq8fp/zKg4jx1zjDSQFUNfXk/lSQOgirwz3TY96wSIPxT4QRCEr1jGX3tItdYxTJOgBub+M81WVKpdzPeVLQ4bWcRDCbxoQPNdCi1vJ/wBE2HYfHtp6E9IY3bQgnTdTHipqw2C8C9w2Omg0TsL7LvPxkt6bq3wuCawwxlojST6/CxnqwT23ZSsAbQMf6Tvn+Quq8vyHnHySWPXf6yjyUC6dTbPr6qUU48fupKNMjv2C9xswIajIsQE0M5CFaYfg9Sr8LNtdJ10Vrg/Y1x+JzWnTWT5Cyylrwhyx4sy7mkNm8mLeKmwvD6j4IDiNBHOy3uA9kKLID3ZrxJ7Iv65qzpUqbBAAEWGW2ml9z1XLP18V9CsvDyeeUvZKs4xBA629W+ilb7G1CfiA8b+S3fvhsJJ31Ij7LupHZgTf63G6wfrtX2HijC/4FqE/E3zk7Tsph7Cva0HMwmdZsAts+kNdttR4RyTDhGwCZJOpnYW8LhL47VfcMUY//BVTUFpva+vVNq+xtaLZe6dvytrlAFrnuTm5RfvjU6d+9x8lPxmoGKMB/hWvuz7Jp4TVYPheNtDA/C3zTmuJjr0U1Ki6JzR4eEBV8bPukGKMJh6Dj2Cwk7yQLcjv/dXNOjlk5QYBhszHIkWzOiBbSFohQa6zmA9SBJ3kR3qVjWtHwRFpA8x9FlP1KfYpRMv+sBPxduB0iDcQdOXgmMpnNYyJFgdBY77zdav9Iw3yCb/t5x+An08MwNiABuNvLfxUdeK4DEytfhxIa2JECT5gEmPHx71O3hsD/TB2nQaGTMhatkDRrb/fu6bLrn6QNAfCZnxSfqPcMTCcY9k21KYdTZkfOmxMTptsfFVfCfYmvUdBIZabgnw7/kvT6c6jbfu2lJhMXMeui1j6+cY4r8hgiowHsoKTW75RqYJnu0afyrB+CcJ7UzsTblttH1VvgqdRtN9UZSyPdkGDlJAOaDvHq6BYO+Ikn5ed/kubUydN9ykkDfoCdXNbPIHXnrrZDv8AZ6k4jNJj53J3nnvyVgX3sE3M4xMCPOPLvUKclwGxW4bguHDyPciDub89LW5+O6K/hFEkn3TT0i140EdFOHRuSm+9HIq+rN9wJP4fTAj3dMC1oG0fK2ik93IccogC8DmenNDvqGPr+E+niIDmiO2NekkqW238zGdFARo0Rtab2kTchRvpSJsBMWgXjQwpaVTKx+kkAA/ygOEnxE+ZUeKxQIZECB2tszp1nYRB750TpNcgQHBs5evNJMIm5Mf8oXVO4jH4P2SEDPrIJ00E2EfOeXernDcEpNBOQEi/ONdIm2nmn1seA4kCI3deLXHz1KjdiACARtzm8Af1XdPU1J8snZBWaIDQNdByMSV15A17xeb796BdiWzI8Juen0CeasRmAO0aeM+a58GFhmabHXa3h9h5obCNdckNFt9QfvYfRSyI1NtDz1jToR81EKna06nYSDoOXJCXYCUVCDFoM6Hl6Hmu1cTJt8MeajDwXydQduREESlmBHzmd/WyHFCFnLmujsxafwnVyRAB7zz5HzTGOvzHkprA9dfxZTwA+lnDQZEwZvyiV2pVfJayAImdZuHGL23G67Sx/KY6941UX63LJcbDSDuBHruRTvgAwdTb5AlvQXXfdDmNdYvf7Kt/iQJ9AW9BR167nAgSOo11BjoDEeKFBvZjsuabQQSYkaDkCZ29WScwTrvz19QqjCvdMEjrGt+u4mVPWfve0D6wb7FJ6bsdli5wkmfV4XKeIadJjfuVdnBsbACSft1UY4pTvBtb6dO5LptistW1BEySd521/onOxIB5jW/cqJvEnPEUxJJgEbmbD6CNbpcSp1mP7YyODbgm7SRIBjY5h017lovTvuFly3H20O/T+yPoNfU92KdO7oE37RMXvYWJFrWWSwFd7i3MeySA4i8SYPcbb727t7xLGBgyuBoscz3YY3Lm0JaXONw13ZdAg9krWOgleQ0LiHGm06PuQ0QZkPOZzTAzQR+7O0+YhLgwZWomkxzGvIcajnAzAc3K3vkT3Ss5i8S55eTkz1SOyGiIGX4f5QY5Cytney/uKNR5cIfkawtgkyJfnMWECbf9N1pG5SvlJfgCtbxBsxExuNO8KCrxeOs8r6ylxbDQ4w2nFmH3Z5NgPvpmmVB+gDm8nATAmDeZ9cysHpxi9wGtxriYJE8r3HQ+plObUeWmZ0n5z5o6hgmB0uaCcga2xmTAzW2EO566FJ9MSdbydJk3n5D5KHKPYdAopOsOszJmLAW8LohuFzXBMgETOx7Jjn6G6dTq3kD91jE9b8r7dUm1bPjoBHOQT848Cs8n2HZFRpksFzJdPgBAjTa3gFHSwmztYO91M55aTvYjnrJ1HMXtzUVWvFT90xMkzPTTyuU7bESNpAWM2t+N0l2jhC9odczyaT01ypJfcVoytWsHmC65N/Xmu5hp69fhVlKsnHExzXpYEWWTK1/V0nvkxm3vz9bKrGLUTsZfVC0mKy+ONFuY3566rn6/r69SqNuKnTXnMW0KhditJlPoBkaN2MiYMpn8RPmqGji8xsCdzC6ah+enUbJ9ALL08U5nfy5pn8R6/wBFQuxF4VjgOD+8w9WsarW+7c1oYQc1UuNw06AAXPhzCroIVhr+KC8KN3Fbx9VVsA7+9WHGKbXV8zCzI8Nd2AA0CwIDCQRcHsm/XdC0oj3JncXiBCazi1vr9kT7S08IW0/02cODf8wv+F5MGWCTAkm2yh4T7NVK7XOa0tY1wDnbNkwJk6JdONDpnG8a7TdgTHz59J+amq8Wc1mYwWk3jXlM7gjQq14xwim80zTIcABTOWmKRdkgCo5u7pJBO+8KFuCLRa5ay4j4hqRGhm1j0WbwRWLK2uS5syfigjSzrtjmCAfEd4IzcK8PIBmwg6STDhrzC0FLhjYsCGlkRrH8sHloeiWF4cSQQ2/ZB30EfX6pdWKQYg/s7g/84glzAG+8YWtLyXtALWgNvOYgz0V1xjhNSpiXMe9rqji1oeYynKG5XO2BiQRH7l3A1XUIyEtmAQdoIcB0I+6cMXGawIcC10mDEtNjsez9lm9dPYOB+DFTC4eoz3bXMc+7tQ4NJcQDeQ4tP2CJ9oH5nBriHEgPkCeyWta0ZoExYRtN5ldq8Up1mBmUsazKKbQeybk1C4ne4uOSrsTjXe7YLdgkARcF0E94zNS1JqsUwsZhsE50kAkAHyByyBrEAW7oRmCe12ZlJz2FrDUlxJ/029sRMAECIiLDRBUWyHmTDtefPs+F/AaptEuglsixaYm7XAy2RtLdOULKMseQOU2ZXSX2N5jQkGGka2O6Ip1joBcQDbYxcTtr5IOjTIkRY3zeNrzGiKFQASTebnum58+/vWcwCaFctLHtizTGYSD8XZcI7lHigWsmREExvqbkba26KESANyB4ECI9dVJxHFB+R3/tspuJsSQBNzsOfTQJRWw7AsJiJcJ+EiJ3j1C7UeQ3syMxknfckW0BdZCsdlEDmezO3538V3FPGVgOpLiSAYgkNvYcjfr1WmO4kHAtcG2IzOgzb4SBM6aAmVFVw3bGmaRp1Ay3+Xd3GQcLVe74mj4jA55u82kZvEnlCIrPmcpmMo1g9k5ZNhFoHNGDi6AuMFxs02Bgk5ZFnPaNTs0wElRe9buROhl5B8gISV/OBiffqN9Qn1dCunmpmUj9yvZxSMiVptqiuK8I9w9rC7M4sa5wgtyue0OyXuSBEnmTyQTXDNeYm8axN42la32mwrcW4VcFTf7mnQBfUqvghrA1oDi90AwRABvOiXA6MzmhQPYbEgwbgxZw3gpPYTr66LXe0PE/eUMI1z2uq08PoB2Q0klstADQ7LsL2vM2NkFGewOFyZHmIdUywL/DlLukQ6NefSYakmTtP1R+Ie7sTLW/HlJMSJkgbEkHzCuMa5tTDUaQo0qZbR96Xsd2q37TnJ3BuG3+Sm73HRlXHKYi8DyhaXgfFaH6f3Nf30ZzUZljI0lrO0R8RMB3mOSrWYAO7UgOiRJgxe0H1KdhGME+9DrjnETM7ToDv/UbTQ0qO4fglXIyo9jm03nK2oQQ0kyBBOpnlyTqWB7QykkDML2IMFwIAOhkLVcQpVTh8PTLi+gwgssTkdrlLtxsL+aCweCIMOAIaeyYGmoBM8hEdFzz1UisSxOEOOezLTawsoQ5gDQMzdHtB0ETF5gdy0OIwxo4ZmR00pYXU5JDXEaEm5Bi/dbZVPDmNYTUBhzHtLGknKYJeQXagRDfEcl2rjiQZcYJ+E6aRF/Jc8tZV7js4yXEuADd2gT/AMoBvqdO9NZrzGonawvOsa2SOIAAdtM6bGT9U01wbC1yJ20se/8AquJtthZ1pAvtobiw+G3iY8iu1qtw4T0H1790HUeLidBfTSCZn18ksVWAaCHbEzvfu9ad6eJNna+KhxHW3118An1KuVzwATE95EiPCPKEEwy4GLuuYgkTJ36pzq7veuiC12adyDcCCdLCVahvQIVOpNQc3AmPBwbHe7dFs/drBdrMwImb/QTCBZTM9rUsBaSD/MHDwgkd4Vhh8P2XSbHUyCJnLMA25+fNGpSBCp1/2zlBmY0A1nugA/8AJNqYh1soEGCL6gwY6d/0UdeoQ+QQ3XfSJAjYgg7WUVfE/wCe2LA7Cw7NjBnSB63nHcdklKsD2TEFxAgbtmd+/ppyUlR4aHXkZRbxBIHd15qOhTN5IDgJAMGYaLiJkEyJtN9hceochENcSTLrGwMyBOgvv0WlJiDcM0OywYt4u5AHS/hpzMIKnVk1LyQBA7iPlee7vKe+mABqcsO7myftCizZCbAugWzDW4jl6lJLkRHShwPans68p+H1e0KTGVAIbcGw1GhbBBjnfTSyHxLbSALxpuTPS+uot5qakzNIJmN4mZ3cN7LT3GhYSw5w4OBPxEAwYg2tI/4oZ1UDs2u489cw7Ri0i3gfMxmJA1y/CeZJkCDaL2AlC13FtyGnZvkJOvX5hNO3uA+mA4Azr0H3CSj7QsGu8DZJOvcVmI/d66Kc6FJJeqyEQs1Pj9l6DxEZeFYcNsHZC4Cwd/lTeNbgHwC6kp1exce5iam3d93BWGEYMtIxf3hvvq3fxPmkkpCJrP8Aw5w7X162drXxgXkZgHQcwEidLLDUf9dg2vbbQpJK4/4NBtJx/UNv+5vzNOU7h47FXpMdLbckkllLj7AbzBOnCRsCYGw7LUOGD3j7cvskkvM1eP8AhbOvHZf4/wD1RnC6YIrSAYY4iRMHsXHIrqShcklcPh8HfQp+FuATrLfo1JJZvgGBNbZ/+9g+RUeKH/lz4fSUklt4JYTgWDs2HxD7fk+ag4UO3U6n7uSSR2kVHkkYZDht2j4zSumPMAka9q//ACSSSfIMZXtXqgWA92QOWZpzR3781JUPaZ4/Vy4km+38f4LuOpNEOtsB81W1j2D/ALAfEGxSSWmnyDDMTWcG1LmwG/8A1lFYS7KU311vsUkkl+/Ya5G4+mA0wAO3S0Ea5JUE3d/tH/cxdSQu/wC+BPkGcLM/3D6f0Hkn1hLRPL/9JJIkNhmCecjb7JJJLJ8k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загружено (1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9600" y="762000"/>
            <a:ext cx="7315200" cy="5257800"/>
          </a:xfrm>
        </p:spPr>
      </p:pic>
      <p:sp>
        <p:nvSpPr>
          <p:cNvPr id="8" name="Текст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ЗЕМЛЕТРЯСЕНИЕ</a:t>
            </a:r>
            <a:endParaRPr lang="ru-RU" sz="6000" b="1" dirty="0">
              <a:solidFill>
                <a:schemeClr val="tx1"/>
              </a:solidFill>
            </a:endParaRPr>
          </a:p>
        </p:txBody>
      </p:sp>
      <p:pic>
        <p:nvPicPr>
          <p:cNvPr id="7" name="Содержимое 6" descr="загружено (2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14400" y="2438400"/>
            <a:ext cx="3429000" cy="3352800"/>
          </a:xfrm>
        </p:spPr>
      </p:pic>
      <p:pic>
        <p:nvPicPr>
          <p:cNvPr id="9" name="Содержимое 8" descr="images (1)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775200" y="2438400"/>
            <a:ext cx="3454400" cy="3352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Задание: Расставьте горы по высоте(в порядке увеличения)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Уральские горы</a:t>
            </a:r>
          </a:p>
          <a:p>
            <a:r>
              <a:rPr lang="ru-RU" sz="5400" dirty="0" smtClean="0"/>
              <a:t>Альпы</a:t>
            </a:r>
          </a:p>
          <a:p>
            <a:r>
              <a:rPr lang="ru-RU" sz="5400" dirty="0" smtClean="0"/>
              <a:t>Гималаи</a:t>
            </a:r>
          </a:p>
          <a:p>
            <a:r>
              <a:rPr lang="ru-RU" sz="5400" dirty="0" smtClean="0"/>
              <a:t>Анды</a:t>
            </a:r>
          </a:p>
          <a:p>
            <a:r>
              <a:rPr lang="ru-RU" sz="5400" dirty="0" smtClean="0"/>
              <a:t>Кордильеры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ages (2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762000"/>
            <a:ext cx="6324600" cy="510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 (3)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838200"/>
            <a:ext cx="6172200" cy="495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Задание: по географическим координатам определить географические объекты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7200" dirty="0" smtClean="0"/>
              <a:t>63 </a:t>
            </a:r>
            <a:r>
              <a:rPr lang="ru-RU" sz="7200" dirty="0" err="1" smtClean="0"/>
              <a:t>с.ш</a:t>
            </a:r>
            <a:r>
              <a:rPr lang="ru-RU" sz="7200" dirty="0" smtClean="0"/>
              <a:t>. 151  </a:t>
            </a:r>
            <a:r>
              <a:rPr lang="ru-RU" sz="7200" dirty="0" err="1" smtClean="0"/>
              <a:t>з.д</a:t>
            </a:r>
            <a:r>
              <a:rPr lang="ru-RU" sz="7200" dirty="0" smtClean="0"/>
              <a:t>.</a:t>
            </a:r>
          </a:p>
          <a:p>
            <a:r>
              <a:rPr lang="ru-RU" sz="7200" dirty="0" smtClean="0"/>
              <a:t>29 </a:t>
            </a:r>
            <a:r>
              <a:rPr lang="ru-RU" sz="7200" dirty="0" err="1" smtClean="0"/>
              <a:t>с.ш</a:t>
            </a:r>
            <a:r>
              <a:rPr lang="ru-RU" sz="7200" dirty="0" smtClean="0"/>
              <a:t>. 87 </a:t>
            </a:r>
            <a:r>
              <a:rPr lang="ru-RU" sz="7200" dirty="0" smtClean="0"/>
              <a:t>в</a:t>
            </a:r>
            <a:r>
              <a:rPr lang="ru-RU" sz="7200" dirty="0" smtClean="0"/>
              <a:t>.д</a:t>
            </a:r>
            <a:r>
              <a:rPr lang="ru-RU" sz="7200" dirty="0" smtClean="0"/>
              <a:t>.</a:t>
            </a:r>
          </a:p>
          <a:p>
            <a:r>
              <a:rPr lang="ru-RU" sz="7200" dirty="0" smtClean="0"/>
              <a:t>3 </a:t>
            </a:r>
            <a:r>
              <a:rPr lang="ru-RU" sz="7200" dirty="0" err="1" smtClean="0"/>
              <a:t>ю.ш</a:t>
            </a:r>
            <a:r>
              <a:rPr lang="ru-RU" sz="7200" dirty="0" smtClean="0"/>
              <a:t>. 38 в.д.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</TotalTime>
  <Words>59</Words>
  <PresentationFormat>Экран (4:3)</PresentationFormat>
  <Paragraphs>17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Обобщающее повторение по теме: «Литосфера»</vt:lpstr>
      <vt:lpstr>Формы рельефа</vt:lpstr>
      <vt:lpstr>Слайд 3</vt:lpstr>
      <vt:lpstr>ЗЕМЛЕТРЯСЕНИЕ</vt:lpstr>
      <vt:lpstr>Задание: Расставьте горы по высоте(в порядке увеличения)</vt:lpstr>
      <vt:lpstr>Слайд 6</vt:lpstr>
      <vt:lpstr>Слайд 7</vt:lpstr>
      <vt:lpstr>Задание: по географическим координатам определить географические объекты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Обобщающее повторение по теме: «Литосфера»</dc:title>
  <dc:creator>Евгений Лыжин</dc:creator>
  <cp:lastModifiedBy>Гость</cp:lastModifiedBy>
  <cp:revision>8</cp:revision>
  <dcterms:created xsi:type="dcterms:W3CDTF">2014-02-04T12:25:47Z</dcterms:created>
  <dcterms:modified xsi:type="dcterms:W3CDTF">2014-02-05T03:16:59Z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197497</vt:lpwstr>
  </property>
  <property fmtid="{D5CDD505-2E9C-101B-9397-08002B2CF9AE}" name="NXPowerLiteSettings" pid="3">
    <vt:lpwstr>F7200358026400</vt:lpwstr>
  </property>
  <property fmtid="{D5CDD505-2E9C-101B-9397-08002B2CF9AE}" name="NXPowerLiteVersion" pid="4">
    <vt:lpwstr>D5.1.3</vt:lpwstr>
  </property>
</Properties>
</file>