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98F84-AEF5-43F0-84E3-5306075DF049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F7867-12A5-4D11-9C89-2EF5E3BAC6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660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F7867-12A5-4D11-9C89-2EF5E3BAC6C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081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F7867-12A5-4D11-9C89-2EF5E3BAC6C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99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-315416"/>
            <a:ext cx="7772400" cy="1944216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/>
              </a:rPr>
              <a:t>Школа № 3 ???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560840" cy="4680520"/>
          </a:xfrm>
        </p:spPr>
        <p:txBody>
          <a:bodyPr>
            <a:normAutofit fontScale="92500" lnSpcReduction="10000"/>
          </a:bodyPr>
          <a:lstStyle/>
          <a:p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Комсомольцы в моей семье</a:t>
            </a:r>
          </a:p>
          <a:p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Ученица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Илларионова Алена Павловна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    класс:7-Б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 ???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Директор: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Бардыш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Т.И.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87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Комсомольский билет </a:t>
            </a:r>
            <a:endParaRPr lang="ru-RU" dirty="0"/>
          </a:p>
        </p:txBody>
      </p:sp>
      <p:pic>
        <p:nvPicPr>
          <p:cNvPr id="1026" name="Picture 2" descr="D:\комсом.биле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409" y="1600200"/>
            <a:ext cx="293918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460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Делегаты</a:t>
            </a:r>
            <a:endParaRPr lang="ru-RU" dirty="0"/>
          </a:p>
        </p:txBody>
      </p:sp>
      <p:pic>
        <p:nvPicPr>
          <p:cNvPr id="2050" name="Picture 2" descr="D:\делегаты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4534"/>
            <a:ext cx="8229600" cy="447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453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152127"/>
          </a:xfrm>
        </p:spPr>
        <p:txBody>
          <a:bodyPr/>
          <a:lstStyle/>
          <a:p>
            <a:r>
              <a:rPr lang="ru-RU" dirty="0" smtClean="0"/>
              <a:t>Мандат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D:\мандат №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5112568" cy="359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37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Обоснование выбора темы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Пропаганда традиций и обычаев родного народа у детей и подростков.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Дети не помнят своего прошлого, своих предков, растут без багажа опыта прошлых поколений, без исторических корней. </a:t>
            </a:r>
          </a:p>
        </p:txBody>
      </p:sp>
    </p:spTree>
    <p:extLst>
      <p:ext uri="{BB962C8B-B14F-4D97-AF65-F5344CB8AC3E}">
        <p14:creationId xmlns:p14="http://schemas.microsoft.com/office/powerpoint/2010/main" val="373763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Цели и задачи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моей работы стало узнать о комсомоле, проанализировать, чем занимались там люди. Перед собой я поставила следующие задачи: 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	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Узнать, что такое комсомол из литературы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интернет-ресурсов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	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Проанализировать материал и сделать вывод о том, как комсомольская организация повлияла на жизнь членов моей семьи.. 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65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Немного из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истории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80920" cy="4525963"/>
          </a:xfrm>
        </p:spPr>
        <p:txBody>
          <a:bodyPr/>
          <a:lstStyle/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Комсомол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это сокращенное название созданного 29 октября 1918 года в нашей стране Коммунистического союза молодежи. Позже, в 1926 году, появилось общеизвестное название - Всесоюзный ленинский коммунистический союз молодежи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0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Постановочный план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-застольная-  5 февраля 2018г.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-в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выгородке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-  7 февраля 2018г.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прогонная-   12 февраля 2018 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монтировочная-   15 февраля 2018 г.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генеральная-  16 февраля 2018г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Работа с художественными коллективами, участниками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представления: коллектив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ЦК, участники вокальной студии «Колесико», танцевальный коллектив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крейзи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04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семья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Комсомол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Беседуя со своей тетей  –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Богуш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Любовь Петровной, я выяснила, что в нашей семье практически все имели в разной степени отношение к комсомольской организации. Принимали туда далеко не всех желающих,  а только тех ребят, которые хорошо учились, были добрыми и воспитанными, помогали слабым, совершали добрые дела.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0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4249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31640" y="1196752"/>
            <a:ext cx="55263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Все </a:t>
            </a:r>
            <a:r>
              <a:rPr lang="ru-RU" sz="2000" dirty="0"/>
              <a:t>мои родственники были либо комсомольцами, либо пионерами, либо октябрятами. И спустя годы, они все равно помнят свои школьные годы, дела, впечатления, в основном только положительные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801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5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728191"/>
          </a:xfrm>
        </p:spPr>
        <p:txBody>
          <a:bodyPr/>
          <a:lstStyle/>
          <a:p>
            <a:r>
              <a:rPr lang="ru-RU" dirty="0" smtClean="0"/>
              <a:t>Комсомольский билет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780927"/>
            <a:ext cx="7232848" cy="381646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D:\комсомольский биле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80928"/>
            <a:ext cx="597666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5121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210</Words>
  <Application>Microsoft Office PowerPoint</Application>
  <PresentationFormat>Экран (4:3)</PresentationFormat>
  <Paragraphs>44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Школа № 3 ???</vt:lpstr>
      <vt:lpstr>Обоснование выбора темы</vt:lpstr>
      <vt:lpstr>Цели и задачи</vt:lpstr>
      <vt:lpstr>Немного из истории </vt:lpstr>
      <vt:lpstr>Постановочный план</vt:lpstr>
      <vt:lpstr>  Моя семья и Комсомол       Беседуя со своей тетей  – Богуш Любовь Петровной, я выяснила, что в нашей семье практически все имели в разной степени отношение к комсомольской организации. Принимали туда далеко не всех желающих,  а только тех ребят, которые хорошо учились, были добрыми и воспитанными, помогали слабым, совершали добрые дела.          </vt:lpstr>
      <vt:lpstr>Заключение</vt:lpstr>
      <vt:lpstr>Презентация PowerPoint</vt:lpstr>
      <vt:lpstr>Комсомольский билет</vt:lpstr>
      <vt:lpstr>Комсомольский билет </vt:lpstr>
      <vt:lpstr>Делегаты</vt:lpstr>
      <vt:lpstr>Мандат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КУЛЬТУРЫ КУРГАНСКОЙ ОБЛАСТИ Государственное бюджетное профессиональное образовательное учреждение «КУРГАНСКИЙ ОБЛАСТНОЙ КОЛЛЕДЖ КУЛЬТУРЫ»</dc:title>
  <dc:creator>123</dc:creator>
  <cp:lastModifiedBy>pc-home</cp:lastModifiedBy>
  <cp:revision>24</cp:revision>
  <dcterms:created xsi:type="dcterms:W3CDTF">2018-06-05T15:53:52Z</dcterms:created>
  <dcterms:modified xsi:type="dcterms:W3CDTF">2018-10-09T15:53:40Z</dcterms:modified>
</cp:coreProperties>
</file>